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15"/>
  </p:notesMasterIdLst>
  <p:sldIdLst>
    <p:sldId id="275" r:id="rId5"/>
    <p:sldId id="294" r:id="rId6"/>
    <p:sldId id="281" r:id="rId7"/>
    <p:sldId id="295" r:id="rId8"/>
    <p:sldId id="299" r:id="rId9"/>
    <p:sldId id="302" r:id="rId10"/>
    <p:sldId id="301" r:id="rId11"/>
    <p:sldId id="303" r:id="rId12"/>
    <p:sldId id="300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hwash, J.Y. el (16095065)" initials="B(" lastIdx="1" clrIdx="0">
    <p:extLst>
      <p:ext uri="{19B8F6BF-5375-455C-9EA6-DF929625EA0E}">
        <p15:presenceInfo xmlns:p15="http://schemas.microsoft.com/office/powerpoint/2012/main" userId="S::16095065@student.hhs.nl::920d9931-c2a1-49e3-8e80-6f18979016ec" providerId="AD"/>
      </p:ext>
    </p:extLst>
  </p:cmAuthor>
  <p:cmAuthor id="2" name="Drunen, C.G. van (18062814)" initials="DCv(" lastIdx="1" clrIdx="1">
    <p:extLst>
      <p:ext uri="{19B8F6BF-5375-455C-9EA6-DF929625EA0E}">
        <p15:presenceInfo xmlns:p15="http://schemas.microsoft.com/office/powerpoint/2012/main" userId="Drunen, C.G. van (18062814)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85B6"/>
    <a:srgbClr val="FF94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DDBABB-A09D-47FE-9A52-E4D051101D89}" v="94" dt="2021-01-08T11:26:06.002"/>
    <p1510:client id="{C3D3D2FA-2E3F-49A5-B540-333847858994}" v="4" dt="2021-01-08T08:31:05.40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Geen stijl, tabel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Stijl, thema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7AC3CCA-C797-4891-BE02-D94E43425B78}" styleName="Stijl, gemiddeld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 snapToGrid="0">
      <p:cViewPr varScale="1">
        <p:scale>
          <a:sx n="73" d="100"/>
          <a:sy n="73" d="100"/>
        </p:scale>
        <p:origin x="792" y="-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uivenvoorden, L. (18005152)" userId="2f32dc38-11c9-455b-95e2-402c987300c5" providerId="ADAL" clId="{479B7B32-E0DA-4B81-8C46-14CB9FF80246}"/>
    <pc:docChg chg="undo custSel addSld modSld sldOrd">
      <pc:chgData name="Duivenvoorden, L. (18005152)" userId="2f32dc38-11c9-455b-95e2-402c987300c5" providerId="ADAL" clId="{479B7B32-E0DA-4B81-8C46-14CB9FF80246}" dt="2020-12-14T11:32:11.369" v="1600" actId="20577"/>
      <pc:docMkLst>
        <pc:docMk/>
      </pc:docMkLst>
      <pc:sldChg chg="modSp mod">
        <pc:chgData name="Duivenvoorden, L. (18005152)" userId="2f32dc38-11c9-455b-95e2-402c987300c5" providerId="ADAL" clId="{479B7B32-E0DA-4B81-8C46-14CB9FF80246}" dt="2020-12-14T11:32:11.369" v="1600" actId="20577"/>
        <pc:sldMkLst>
          <pc:docMk/>
          <pc:sldMk cId="2581135166" sldId="281"/>
        </pc:sldMkLst>
        <pc:spChg chg="mod">
          <ac:chgData name="Duivenvoorden, L. (18005152)" userId="2f32dc38-11c9-455b-95e2-402c987300c5" providerId="ADAL" clId="{479B7B32-E0DA-4B81-8C46-14CB9FF80246}" dt="2020-12-14T11:32:11.369" v="1600" actId="20577"/>
          <ac:spMkLst>
            <pc:docMk/>
            <pc:sldMk cId="2581135166" sldId="281"/>
            <ac:spMk id="3" creationId="{28F79B2A-322F-4B70-89F6-B5BD51F3DA53}"/>
          </ac:spMkLst>
        </pc:spChg>
      </pc:sldChg>
      <pc:sldChg chg="addSp delSp modSp mod">
        <pc:chgData name="Duivenvoorden, L. (18005152)" userId="2f32dc38-11c9-455b-95e2-402c987300c5" providerId="ADAL" clId="{479B7B32-E0DA-4B81-8C46-14CB9FF80246}" dt="2020-12-14T10:19:58.519" v="1202" actId="20577"/>
        <pc:sldMkLst>
          <pc:docMk/>
          <pc:sldMk cId="3580600458" sldId="292"/>
        </pc:sldMkLst>
        <pc:spChg chg="add del mod">
          <ac:chgData name="Duivenvoorden, L. (18005152)" userId="2f32dc38-11c9-455b-95e2-402c987300c5" providerId="ADAL" clId="{479B7B32-E0DA-4B81-8C46-14CB9FF80246}" dt="2020-12-14T10:18:11.312" v="1053" actId="478"/>
          <ac:spMkLst>
            <pc:docMk/>
            <pc:sldMk cId="3580600458" sldId="292"/>
            <ac:spMk id="9" creationId="{AD6CEFAA-265B-442E-8E96-97602A3E0C54}"/>
          </ac:spMkLst>
        </pc:spChg>
        <pc:spChg chg="add del mod">
          <ac:chgData name="Duivenvoorden, L. (18005152)" userId="2f32dc38-11c9-455b-95e2-402c987300c5" providerId="ADAL" clId="{479B7B32-E0DA-4B81-8C46-14CB9FF80246}" dt="2020-12-14T10:18:12.218" v="1054" actId="478"/>
          <ac:spMkLst>
            <pc:docMk/>
            <pc:sldMk cId="3580600458" sldId="292"/>
            <ac:spMk id="16" creationId="{853FDDF3-67C8-495B-AF7A-BC5DF293FCB8}"/>
          </ac:spMkLst>
        </pc:spChg>
        <pc:spChg chg="mod">
          <ac:chgData name="Duivenvoorden, L. (18005152)" userId="2f32dc38-11c9-455b-95e2-402c987300c5" providerId="ADAL" clId="{479B7B32-E0DA-4B81-8C46-14CB9FF80246}" dt="2020-12-14T10:19:58.519" v="1202" actId="20577"/>
          <ac:spMkLst>
            <pc:docMk/>
            <pc:sldMk cId="3580600458" sldId="292"/>
            <ac:spMk id="20" creationId="{91704AAC-B4D3-411D-BB75-67BF97C9F0BD}"/>
          </ac:spMkLst>
        </pc:spChg>
        <pc:graphicFrameChg chg="del mod modGraphic">
          <ac:chgData name="Duivenvoorden, L. (18005152)" userId="2f32dc38-11c9-455b-95e2-402c987300c5" providerId="ADAL" clId="{479B7B32-E0DA-4B81-8C46-14CB9FF80246}" dt="2020-12-14T10:18:10.205" v="1052" actId="478"/>
          <ac:graphicFrameMkLst>
            <pc:docMk/>
            <pc:sldMk cId="3580600458" sldId="292"/>
            <ac:graphicFrameMk id="7" creationId="{CE33BA0B-503D-4490-8A29-B5CF94503433}"/>
          </ac:graphicFrameMkLst>
        </pc:graphicFrameChg>
        <pc:picChg chg="add del mod">
          <ac:chgData name="Duivenvoorden, L. (18005152)" userId="2f32dc38-11c9-455b-95e2-402c987300c5" providerId="ADAL" clId="{479B7B32-E0DA-4B81-8C46-14CB9FF80246}" dt="2020-12-14T10:18:13.594" v="1056" actId="478"/>
          <ac:picMkLst>
            <pc:docMk/>
            <pc:sldMk cId="3580600458" sldId="292"/>
            <ac:picMk id="5" creationId="{7D1CDDCD-859E-4816-8EAB-66C9BB3BA845}"/>
          </ac:picMkLst>
        </pc:picChg>
        <pc:picChg chg="add mod">
          <ac:chgData name="Duivenvoorden, L. (18005152)" userId="2f32dc38-11c9-455b-95e2-402c987300c5" providerId="ADAL" clId="{479B7B32-E0DA-4B81-8C46-14CB9FF80246}" dt="2020-12-14T10:18:18.027" v="1061" actId="1076"/>
          <ac:picMkLst>
            <pc:docMk/>
            <pc:sldMk cId="3580600458" sldId="292"/>
            <ac:picMk id="8" creationId="{5CA80A9F-618C-44AE-9234-6D3DC40E27B8}"/>
          </ac:picMkLst>
        </pc:picChg>
        <pc:picChg chg="add mod">
          <ac:chgData name="Duivenvoorden, L. (18005152)" userId="2f32dc38-11c9-455b-95e2-402c987300c5" providerId="ADAL" clId="{479B7B32-E0DA-4B81-8C46-14CB9FF80246}" dt="2020-12-14T10:18:19.311" v="1062" actId="1076"/>
          <ac:picMkLst>
            <pc:docMk/>
            <pc:sldMk cId="3580600458" sldId="292"/>
            <ac:picMk id="1026" creationId="{B55990CB-3568-45DE-9F41-0BCDAF350B7F}"/>
          </ac:picMkLst>
        </pc:picChg>
        <pc:picChg chg="add del mod">
          <ac:chgData name="Duivenvoorden, L. (18005152)" userId="2f32dc38-11c9-455b-95e2-402c987300c5" providerId="ADAL" clId="{479B7B32-E0DA-4B81-8C46-14CB9FF80246}" dt="2020-12-14T10:18:13.286" v="1055" actId="478"/>
          <ac:picMkLst>
            <pc:docMk/>
            <pc:sldMk cId="3580600458" sldId="292"/>
            <ac:picMk id="1028" creationId="{02DD0284-6CBD-46FE-B47C-6E199ACBB6E9}"/>
          </ac:picMkLst>
        </pc:picChg>
      </pc:sldChg>
      <pc:sldChg chg="addSp delSp modSp mod">
        <pc:chgData name="Duivenvoorden, L. (18005152)" userId="2f32dc38-11c9-455b-95e2-402c987300c5" providerId="ADAL" clId="{479B7B32-E0DA-4B81-8C46-14CB9FF80246}" dt="2020-12-14T10:17:36.970" v="1038" actId="1076"/>
        <pc:sldMkLst>
          <pc:docMk/>
          <pc:sldMk cId="2765681568" sldId="293"/>
        </pc:sldMkLst>
        <pc:spChg chg="add del mod">
          <ac:chgData name="Duivenvoorden, L. (18005152)" userId="2f32dc38-11c9-455b-95e2-402c987300c5" providerId="ADAL" clId="{479B7B32-E0DA-4B81-8C46-14CB9FF80246}" dt="2020-12-14T10:17:16.265" v="1027" actId="478"/>
          <ac:spMkLst>
            <pc:docMk/>
            <pc:sldMk cId="2765681568" sldId="293"/>
            <ac:spMk id="12" creationId="{7439F2ED-3861-45E9-A153-4789651843D9}"/>
          </ac:spMkLst>
        </pc:spChg>
        <pc:graphicFrameChg chg="del mod">
          <ac:chgData name="Duivenvoorden, L. (18005152)" userId="2f32dc38-11c9-455b-95e2-402c987300c5" providerId="ADAL" clId="{479B7B32-E0DA-4B81-8C46-14CB9FF80246}" dt="2020-12-14T10:17:12.202" v="1026" actId="478"/>
          <ac:graphicFrameMkLst>
            <pc:docMk/>
            <pc:sldMk cId="2765681568" sldId="293"/>
            <ac:graphicFrameMk id="8" creationId="{FEFE1897-5EED-4B16-82CB-6AD482AD3652}"/>
          </ac:graphicFrameMkLst>
        </pc:graphicFrameChg>
        <pc:picChg chg="add mod">
          <ac:chgData name="Duivenvoorden, L. (18005152)" userId="2f32dc38-11c9-455b-95e2-402c987300c5" providerId="ADAL" clId="{479B7B32-E0DA-4B81-8C46-14CB9FF80246}" dt="2020-12-14T10:17:36.970" v="1038" actId="1076"/>
          <ac:picMkLst>
            <pc:docMk/>
            <pc:sldMk cId="2765681568" sldId="293"/>
            <ac:picMk id="5" creationId="{9CAD6D72-2EEA-4B42-B6EC-560552D8DD23}"/>
          </ac:picMkLst>
        </pc:picChg>
        <pc:picChg chg="add del mod">
          <ac:chgData name="Duivenvoorden, L. (18005152)" userId="2f32dc38-11c9-455b-95e2-402c987300c5" providerId="ADAL" clId="{479B7B32-E0DA-4B81-8C46-14CB9FF80246}" dt="2020-12-14T10:17:30.949" v="1033" actId="478"/>
          <ac:picMkLst>
            <pc:docMk/>
            <pc:sldMk cId="2765681568" sldId="293"/>
            <ac:picMk id="7" creationId="{7BD8E58B-9737-44E3-871D-B6AC2BF93F1D}"/>
          </ac:picMkLst>
        </pc:picChg>
        <pc:picChg chg="add del mod">
          <ac:chgData name="Duivenvoorden, L. (18005152)" userId="2f32dc38-11c9-455b-95e2-402c987300c5" providerId="ADAL" clId="{479B7B32-E0DA-4B81-8C46-14CB9FF80246}" dt="2020-12-14T10:17:29.984" v="1032" actId="478"/>
          <ac:picMkLst>
            <pc:docMk/>
            <pc:sldMk cId="2765681568" sldId="293"/>
            <ac:picMk id="10" creationId="{B2F2562E-F13F-44A8-9730-3CDA0876F2DB}"/>
          </ac:picMkLst>
        </pc:picChg>
        <pc:picChg chg="add mod">
          <ac:chgData name="Duivenvoorden, L. (18005152)" userId="2f32dc38-11c9-455b-95e2-402c987300c5" providerId="ADAL" clId="{479B7B32-E0DA-4B81-8C46-14CB9FF80246}" dt="2020-12-14T10:17:34.021" v="1035" actId="1076"/>
          <ac:picMkLst>
            <pc:docMk/>
            <pc:sldMk cId="2765681568" sldId="293"/>
            <ac:picMk id="2050" creationId="{990E05FF-F68F-4B15-917F-4CB7058B5B65}"/>
          </ac:picMkLst>
        </pc:picChg>
        <pc:picChg chg="add del">
          <ac:chgData name="Duivenvoorden, L. (18005152)" userId="2f32dc38-11c9-455b-95e2-402c987300c5" providerId="ADAL" clId="{479B7B32-E0DA-4B81-8C46-14CB9FF80246}" dt="2020-12-14T10:02:31.176" v="276"/>
          <ac:picMkLst>
            <pc:docMk/>
            <pc:sldMk cId="2765681568" sldId="293"/>
            <ac:picMk id="2052" creationId="{AFF2C31F-6DDD-481D-9108-5D25B2F3BF51}"/>
          </ac:picMkLst>
        </pc:picChg>
        <pc:picChg chg="add del mod">
          <ac:chgData name="Duivenvoorden, L. (18005152)" userId="2f32dc38-11c9-455b-95e2-402c987300c5" providerId="ADAL" clId="{479B7B32-E0DA-4B81-8C46-14CB9FF80246}" dt="2020-12-14T10:17:10.930" v="1025" actId="478"/>
          <ac:picMkLst>
            <pc:docMk/>
            <pc:sldMk cId="2765681568" sldId="293"/>
            <ac:picMk id="2054" creationId="{9D04DAC5-58AE-40AA-B613-435EDE2FA0F0}"/>
          </ac:picMkLst>
        </pc:picChg>
      </pc:sldChg>
      <pc:sldChg chg="addSp delSp modSp mod">
        <pc:chgData name="Duivenvoorden, L. (18005152)" userId="2f32dc38-11c9-455b-95e2-402c987300c5" providerId="ADAL" clId="{479B7B32-E0DA-4B81-8C46-14CB9FF80246}" dt="2020-12-14T10:21:43.450" v="1236" actId="20577"/>
        <pc:sldMkLst>
          <pc:docMk/>
          <pc:sldMk cId="4038181075" sldId="296"/>
        </pc:sldMkLst>
        <pc:spChg chg="mod">
          <ac:chgData name="Duivenvoorden, L. (18005152)" userId="2f32dc38-11c9-455b-95e2-402c987300c5" providerId="ADAL" clId="{479B7B32-E0DA-4B81-8C46-14CB9FF80246}" dt="2020-12-14T10:21:43.450" v="1236" actId="20577"/>
          <ac:spMkLst>
            <pc:docMk/>
            <pc:sldMk cId="4038181075" sldId="296"/>
            <ac:spMk id="7" creationId="{BA3025CB-CCFA-451D-AC9F-874689339B24}"/>
          </ac:spMkLst>
        </pc:spChg>
        <pc:spChg chg="add del">
          <ac:chgData name="Duivenvoorden, L. (18005152)" userId="2f32dc38-11c9-455b-95e2-402c987300c5" providerId="ADAL" clId="{479B7B32-E0DA-4B81-8C46-14CB9FF80246}" dt="2020-12-14T09:30:26.521" v="140" actId="22"/>
          <ac:spMkLst>
            <pc:docMk/>
            <pc:sldMk cId="4038181075" sldId="296"/>
            <ac:spMk id="11" creationId="{651A8051-F34E-4513-B809-FA1A0A3E344D}"/>
          </ac:spMkLst>
        </pc:spChg>
        <pc:graphicFrameChg chg="del">
          <ac:chgData name="Duivenvoorden, L. (18005152)" userId="2f32dc38-11c9-455b-95e2-402c987300c5" providerId="ADAL" clId="{479B7B32-E0DA-4B81-8C46-14CB9FF80246}" dt="2020-12-14T10:17:48.728" v="1039" actId="478"/>
          <ac:graphicFrameMkLst>
            <pc:docMk/>
            <pc:sldMk cId="4038181075" sldId="296"/>
            <ac:graphicFrameMk id="8" creationId="{18A4910E-54AE-4A1D-9D40-DC3140FCFFB8}"/>
          </ac:graphicFrameMkLst>
        </pc:graphicFrameChg>
        <pc:picChg chg="add mod">
          <ac:chgData name="Duivenvoorden, L. (18005152)" userId="2f32dc38-11c9-455b-95e2-402c987300c5" providerId="ADAL" clId="{479B7B32-E0DA-4B81-8C46-14CB9FF80246}" dt="2020-12-14T10:18:02.862" v="1049" actId="1076"/>
          <ac:picMkLst>
            <pc:docMk/>
            <pc:sldMk cId="4038181075" sldId="296"/>
            <ac:picMk id="4098" creationId="{EAA6211F-DC5B-4944-9B57-6DC615714A56}"/>
          </ac:picMkLst>
        </pc:picChg>
        <pc:picChg chg="add del mod">
          <ac:chgData name="Duivenvoorden, L. (18005152)" userId="2f32dc38-11c9-455b-95e2-402c987300c5" providerId="ADAL" clId="{479B7B32-E0DA-4B81-8C46-14CB9FF80246}" dt="2020-12-14T10:17:55.215" v="1043" actId="478"/>
          <ac:picMkLst>
            <pc:docMk/>
            <pc:sldMk cId="4038181075" sldId="296"/>
            <ac:picMk id="4100" creationId="{8998463E-885C-4F1F-BFBF-0D244B11E7E5}"/>
          </ac:picMkLst>
        </pc:picChg>
        <pc:picChg chg="add del mod">
          <ac:chgData name="Duivenvoorden, L. (18005152)" userId="2f32dc38-11c9-455b-95e2-402c987300c5" providerId="ADAL" clId="{479B7B32-E0DA-4B81-8C46-14CB9FF80246}" dt="2020-12-14T10:17:54.867" v="1042" actId="478"/>
          <ac:picMkLst>
            <pc:docMk/>
            <pc:sldMk cId="4038181075" sldId="296"/>
            <ac:picMk id="4102" creationId="{30EBFF97-5AF5-46E7-8D07-48FFF87A08B4}"/>
          </ac:picMkLst>
        </pc:picChg>
        <pc:picChg chg="add mod">
          <ac:chgData name="Duivenvoorden, L. (18005152)" userId="2f32dc38-11c9-455b-95e2-402c987300c5" providerId="ADAL" clId="{479B7B32-E0DA-4B81-8C46-14CB9FF80246}" dt="2020-12-14T10:18:05.965" v="1051" actId="1076"/>
          <ac:picMkLst>
            <pc:docMk/>
            <pc:sldMk cId="4038181075" sldId="296"/>
            <ac:picMk id="4104" creationId="{08CEEC29-4DA1-475E-A1CF-24A6335744B0}"/>
          </ac:picMkLst>
        </pc:picChg>
        <pc:picChg chg="add del mod">
          <ac:chgData name="Duivenvoorden, L. (18005152)" userId="2f32dc38-11c9-455b-95e2-402c987300c5" providerId="ADAL" clId="{479B7B32-E0DA-4B81-8C46-14CB9FF80246}" dt="2020-12-14T10:17:52.860" v="1040" actId="478"/>
          <ac:picMkLst>
            <pc:docMk/>
            <pc:sldMk cId="4038181075" sldId="296"/>
            <ac:picMk id="4106" creationId="{42590D3D-1EDA-4B1C-84EB-602DE16BCC3A}"/>
          </ac:picMkLst>
        </pc:picChg>
        <pc:picChg chg="add del mod">
          <ac:chgData name="Duivenvoorden, L. (18005152)" userId="2f32dc38-11c9-455b-95e2-402c987300c5" providerId="ADAL" clId="{479B7B32-E0DA-4B81-8C46-14CB9FF80246}" dt="2020-12-14T10:17:53.635" v="1041" actId="478"/>
          <ac:picMkLst>
            <pc:docMk/>
            <pc:sldMk cId="4038181075" sldId="296"/>
            <ac:picMk id="4108" creationId="{E9162F9A-7E7B-4525-8126-2B251E5EFA9D}"/>
          </ac:picMkLst>
        </pc:picChg>
      </pc:sldChg>
      <pc:sldChg chg="addSp delSp modSp mod">
        <pc:chgData name="Duivenvoorden, L. (18005152)" userId="2f32dc38-11c9-455b-95e2-402c987300c5" providerId="ADAL" clId="{479B7B32-E0DA-4B81-8C46-14CB9FF80246}" dt="2020-12-14T11:03:05.217" v="1363" actId="1076"/>
        <pc:sldMkLst>
          <pc:docMk/>
          <pc:sldMk cId="1207874438" sldId="297"/>
        </pc:sldMkLst>
        <pc:spChg chg="add del mod">
          <ac:chgData name="Duivenvoorden, L. (18005152)" userId="2f32dc38-11c9-455b-95e2-402c987300c5" providerId="ADAL" clId="{479B7B32-E0DA-4B81-8C46-14CB9FF80246}" dt="2020-12-14T10:18:25.542" v="1066" actId="478"/>
          <ac:spMkLst>
            <pc:docMk/>
            <pc:sldMk cId="1207874438" sldId="297"/>
            <ac:spMk id="8" creationId="{CA0282F6-02DA-47E8-8E42-5171ECE4A1DA}"/>
          </ac:spMkLst>
        </pc:spChg>
        <pc:spChg chg="add del mod">
          <ac:chgData name="Duivenvoorden, L. (18005152)" userId="2f32dc38-11c9-455b-95e2-402c987300c5" providerId="ADAL" clId="{479B7B32-E0DA-4B81-8C46-14CB9FF80246}" dt="2020-12-14T10:18:27.550" v="1067" actId="478"/>
          <ac:spMkLst>
            <pc:docMk/>
            <pc:sldMk cId="1207874438" sldId="297"/>
            <ac:spMk id="9" creationId="{3765B9DF-9837-4295-B6ED-440B234F9DA0}"/>
          </ac:spMkLst>
        </pc:spChg>
        <pc:spChg chg="add del mod">
          <ac:chgData name="Duivenvoorden, L. (18005152)" userId="2f32dc38-11c9-455b-95e2-402c987300c5" providerId="ADAL" clId="{479B7B32-E0DA-4B81-8C46-14CB9FF80246}" dt="2020-12-14T10:18:24.547" v="1065" actId="478"/>
          <ac:spMkLst>
            <pc:docMk/>
            <pc:sldMk cId="1207874438" sldId="297"/>
            <ac:spMk id="14" creationId="{C9FBAE54-FA20-4FD8-8304-AD370F930C24}"/>
          </ac:spMkLst>
        </pc:spChg>
        <pc:spChg chg="mod">
          <ac:chgData name="Duivenvoorden, L. (18005152)" userId="2f32dc38-11c9-455b-95e2-402c987300c5" providerId="ADAL" clId="{479B7B32-E0DA-4B81-8C46-14CB9FF80246}" dt="2020-12-14T10:19:44.598" v="1183" actId="20577"/>
          <ac:spMkLst>
            <pc:docMk/>
            <pc:sldMk cId="1207874438" sldId="297"/>
            <ac:spMk id="20" creationId="{91704AAC-B4D3-411D-BB75-67BF97C9F0BD}"/>
          </ac:spMkLst>
        </pc:spChg>
        <pc:graphicFrameChg chg="del mod">
          <ac:chgData name="Duivenvoorden, L. (18005152)" userId="2f32dc38-11c9-455b-95e2-402c987300c5" providerId="ADAL" clId="{479B7B32-E0DA-4B81-8C46-14CB9FF80246}" dt="2020-12-14T10:18:23.155" v="1063" actId="478"/>
          <ac:graphicFrameMkLst>
            <pc:docMk/>
            <pc:sldMk cId="1207874438" sldId="297"/>
            <ac:graphicFrameMk id="7" creationId="{C27DE69A-68E8-43EF-BDA5-B713326E7C45}"/>
          </ac:graphicFrameMkLst>
        </pc:graphicFrameChg>
        <pc:picChg chg="add mod ord">
          <ac:chgData name="Duivenvoorden, L. (18005152)" userId="2f32dc38-11c9-455b-95e2-402c987300c5" providerId="ADAL" clId="{479B7B32-E0DA-4B81-8C46-14CB9FF80246}" dt="2020-12-14T11:03:05.217" v="1363" actId="1076"/>
          <ac:picMkLst>
            <pc:docMk/>
            <pc:sldMk cId="1207874438" sldId="297"/>
            <ac:picMk id="3" creationId="{B273C8F5-97E9-4A8E-A631-A7F5AE8DFAC1}"/>
          </ac:picMkLst>
        </pc:picChg>
        <pc:picChg chg="add mod">
          <ac:chgData name="Duivenvoorden, L. (18005152)" userId="2f32dc38-11c9-455b-95e2-402c987300c5" providerId="ADAL" clId="{479B7B32-E0DA-4B81-8C46-14CB9FF80246}" dt="2020-12-14T11:03:04.430" v="1362" actId="1076"/>
          <ac:picMkLst>
            <pc:docMk/>
            <pc:sldMk cId="1207874438" sldId="297"/>
            <ac:picMk id="5" creationId="{B1BBDAEA-2CD4-45EE-B372-DF538C13D4ED}"/>
          </ac:picMkLst>
        </pc:picChg>
        <pc:picChg chg="add del mod">
          <ac:chgData name="Duivenvoorden, L. (18005152)" userId="2f32dc38-11c9-455b-95e2-402c987300c5" providerId="ADAL" clId="{479B7B32-E0DA-4B81-8C46-14CB9FF80246}" dt="2020-12-14T10:40:40.396" v="1348" actId="478"/>
          <ac:picMkLst>
            <pc:docMk/>
            <pc:sldMk cId="1207874438" sldId="297"/>
            <ac:picMk id="16" creationId="{C971B420-0F27-4EC2-A00F-5ED8BCDA9D85}"/>
          </ac:picMkLst>
        </pc:picChg>
        <pc:picChg chg="add del mod">
          <ac:chgData name="Duivenvoorden, L. (18005152)" userId="2f32dc38-11c9-455b-95e2-402c987300c5" providerId="ADAL" clId="{479B7B32-E0DA-4B81-8C46-14CB9FF80246}" dt="2020-12-14T10:40:40.396" v="1348" actId="478"/>
          <ac:picMkLst>
            <pc:docMk/>
            <pc:sldMk cId="1207874438" sldId="297"/>
            <ac:picMk id="17" creationId="{4ED374B6-684A-491D-B757-4A5A4571DB90}"/>
          </ac:picMkLst>
        </pc:picChg>
        <pc:picChg chg="add del mod">
          <ac:chgData name="Duivenvoorden, L. (18005152)" userId="2f32dc38-11c9-455b-95e2-402c987300c5" providerId="ADAL" clId="{479B7B32-E0DA-4B81-8C46-14CB9FF80246}" dt="2020-12-14T10:40:44.612" v="1353" actId="478"/>
          <ac:picMkLst>
            <pc:docMk/>
            <pc:sldMk cId="1207874438" sldId="297"/>
            <ac:picMk id="3074" creationId="{DF17E680-DE3E-4F25-848C-7D9A44477018}"/>
          </ac:picMkLst>
        </pc:picChg>
        <pc:picChg chg="add del mod">
          <ac:chgData name="Duivenvoorden, L. (18005152)" userId="2f32dc38-11c9-455b-95e2-402c987300c5" providerId="ADAL" clId="{479B7B32-E0DA-4B81-8C46-14CB9FF80246}" dt="2020-12-14T11:02:48.283" v="1354" actId="478"/>
          <ac:picMkLst>
            <pc:docMk/>
            <pc:sldMk cId="1207874438" sldId="297"/>
            <ac:picMk id="3076" creationId="{08580E9D-4D05-4319-B419-C4868865DD03}"/>
          </ac:picMkLst>
        </pc:picChg>
        <pc:picChg chg="add del mod">
          <ac:chgData name="Duivenvoorden, L. (18005152)" userId="2f32dc38-11c9-455b-95e2-402c987300c5" providerId="ADAL" clId="{479B7B32-E0DA-4B81-8C46-14CB9FF80246}" dt="2020-12-14T10:18:23.700" v="1064" actId="478"/>
          <ac:picMkLst>
            <pc:docMk/>
            <pc:sldMk cId="1207874438" sldId="297"/>
            <ac:picMk id="3078" creationId="{6B07BEB1-BF49-464D-8A0C-7C58EFD0E142}"/>
          </ac:picMkLst>
        </pc:picChg>
      </pc:sldChg>
      <pc:sldChg chg="addSp modSp mod">
        <pc:chgData name="Duivenvoorden, L. (18005152)" userId="2f32dc38-11c9-455b-95e2-402c987300c5" providerId="ADAL" clId="{479B7B32-E0DA-4B81-8C46-14CB9FF80246}" dt="2020-12-14T11:14:18.971" v="1562" actId="20577"/>
        <pc:sldMkLst>
          <pc:docMk/>
          <pc:sldMk cId="4156389766" sldId="298"/>
        </pc:sldMkLst>
        <pc:spChg chg="add mod">
          <ac:chgData name="Duivenvoorden, L. (18005152)" userId="2f32dc38-11c9-455b-95e2-402c987300c5" providerId="ADAL" clId="{479B7B32-E0DA-4B81-8C46-14CB9FF80246}" dt="2020-12-14T11:12:52.484" v="1414" actId="20577"/>
          <ac:spMkLst>
            <pc:docMk/>
            <pc:sldMk cId="4156389766" sldId="298"/>
            <ac:spMk id="2" creationId="{CCF2A0A7-68F5-427D-9D71-1C101BD0F5DB}"/>
          </ac:spMkLst>
        </pc:spChg>
        <pc:spChg chg="mod">
          <ac:chgData name="Duivenvoorden, L. (18005152)" userId="2f32dc38-11c9-455b-95e2-402c987300c5" providerId="ADAL" clId="{479B7B32-E0DA-4B81-8C46-14CB9FF80246}" dt="2020-12-14T11:14:18.971" v="1562" actId="20577"/>
          <ac:spMkLst>
            <pc:docMk/>
            <pc:sldMk cId="4156389766" sldId="298"/>
            <ac:spMk id="9" creationId="{7AE34101-8176-4610-8D2C-A41D07C470EB}"/>
          </ac:spMkLst>
        </pc:spChg>
        <pc:spChg chg="mod">
          <ac:chgData name="Duivenvoorden, L. (18005152)" userId="2f32dc38-11c9-455b-95e2-402c987300c5" providerId="ADAL" clId="{479B7B32-E0DA-4B81-8C46-14CB9FF80246}" dt="2020-12-14T11:13:27.997" v="1420" actId="27636"/>
          <ac:spMkLst>
            <pc:docMk/>
            <pc:sldMk cId="4156389766" sldId="298"/>
            <ac:spMk id="16" creationId="{51F81175-A29E-49F0-81B2-3641D264C9E3}"/>
          </ac:spMkLst>
        </pc:spChg>
        <pc:spChg chg="mod">
          <ac:chgData name="Duivenvoorden, L. (18005152)" userId="2f32dc38-11c9-455b-95e2-402c987300c5" providerId="ADAL" clId="{479B7B32-E0DA-4B81-8C46-14CB9FF80246}" dt="2020-12-14T11:13:30.448" v="1422" actId="27636"/>
          <ac:spMkLst>
            <pc:docMk/>
            <pc:sldMk cId="4156389766" sldId="298"/>
            <ac:spMk id="18" creationId="{D8B05A48-A780-405F-9810-E3C2C94F4833}"/>
          </ac:spMkLst>
        </pc:spChg>
        <pc:graphicFrameChg chg="mod modGraphic">
          <ac:chgData name="Duivenvoorden, L. (18005152)" userId="2f32dc38-11c9-455b-95e2-402c987300c5" providerId="ADAL" clId="{479B7B32-E0DA-4B81-8C46-14CB9FF80246}" dt="2020-12-14T11:08:55.716" v="1370" actId="13926"/>
          <ac:graphicFrameMkLst>
            <pc:docMk/>
            <pc:sldMk cId="4156389766" sldId="298"/>
            <ac:graphicFrameMk id="11" creationId="{492BDDDC-D9D1-4905-9BA1-1C2B221CA691}"/>
          </ac:graphicFrameMkLst>
        </pc:graphicFrameChg>
        <pc:graphicFrameChg chg="modGraphic">
          <ac:chgData name="Duivenvoorden, L. (18005152)" userId="2f32dc38-11c9-455b-95e2-402c987300c5" providerId="ADAL" clId="{479B7B32-E0DA-4B81-8C46-14CB9FF80246}" dt="2020-12-14T11:13:00.091" v="1416" actId="13926"/>
          <ac:graphicFrameMkLst>
            <pc:docMk/>
            <pc:sldMk cId="4156389766" sldId="298"/>
            <ac:graphicFrameMk id="15" creationId="{3B2C442F-729B-46BB-B92D-5A2EAB3605E4}"/>
          </ac:graphicFrameMkLst>
        </pc:graphicFrameChg>
      </pc:sldChg>
      <pc:sldChg chg="addSp delSp modSp mod">
        <pc:chgData name="Duivenvoorden, L. (18005152)" userId="2f32dc38-11c9-455b-95e2-402c987300c5" providerId="ADAL" clId="{479B7B32-E0DA-4B81-8C46-14CB9FF80246}" dt="2020-12-14T11:27:04.806" v="1568" actId="1076"/>
        <pc:sldMkLst>
          <pc:docMk/>
          <pc:sldMk cId="1622957134" sldId="299"/>
        </pc:sldMkLst>
        <pc:spChg chg="add mod">
          <ac:chgData name="Duivenvoorden, L. (18005152)" userId="2f32dc38-11c9-455b-95e2-402c987300c5" providerId="ADAL" clId="{479B7B32-E0DA-4B81-8C46-14CB9FF80246}" dt="2020-12-14T10:13:21.588" v="832" actId="1076"/>
          <ac:spMkLst>
            <pc:docMk/>
            <pc:sldMk cId="1622957134" sldId="299"/>
            <ac:spMk id="16" creationId="{1B434728-9A3B-4E70-9726-B720FC8CF92C}"/>
          </ac:spMkLst>
        </pc:spChg>
        <pc:graphicFrameChg chg="mod modGraphic">
          <ac:chgData name="Duivenvoorden, L. (18005152)" userId="2f32dc38-11c9-455b-95e2-402c987300c5" providerId="ADAL" clId="{479B7B32-E0DA-4B81-8C46-14CB9FF80246}" dt="2020-12-14T10:23:50.783" v="1330" actId="20577"/>
          <ac:graphicFrameMkLst>
            <pc:docMk/>
            <pc:sldMk cId="1622957134" sldId="299"/>
            <ac:graphicFrameMk id="8" creationId="{FEFE1897-5EED-4B16-82CB-6AD482AD3652}"/>
          </ac:graphicFrameMkLst>
        </pc:graphicFrameChg>
        <pc:picChg chg="add mod">
          <ac:chgData name="Duivenvoorden, L. (18005152)" userId="2f32dc38-11c9-455b-95e2-402c987300c5" providerId="ADAL" clId="{479B7B32-E0DA-4B81-8C46-14CB9FF80246}" dt="2020-12-14T10:11:33.627" v="790" actId="14100"/>
          <ac:picMkLst>
            <pc:docMk/>
            <pc:sldMk cId="1622957134" sldId="299"/>
            <ac:picMk id="5" creationId="{331333DB-B96B-4218-9CC7-F9E4FB7E1474}"/>
          </ac:picMkLst>
        </pc:picChg>
        <pc:picChg chg="mod">
          <ac:chgData name="Duivenvoorden, L. (18005152)" userId="2f32dc38-11c9-455b-95e2-402c987300c5" providerId="ADAL" clId="{479B7B32-E0DA-4B81-8C46-14CB9FF80246}" dt="2020-12-14T11:27:04.806" v="1568" actId="1076"/>
          <ac:picMkLst>
            <pc:docMk/>
            <pc:sldMk cId="1622957134" sldId="299"/>
            <ac:picMk id="6" creationId="{F5873C69-ECBD-4CFB-B84D-75E03BF1B25D}"/>
          </ac:picMkLst>
        </pc:picChg>
        <pc:picChg chg="add del mod modCrop">
          <ac:chgData name="Duivenvoorden, L. (18005152)" userId="2f32dc38-11c9-455b-95e2-402c987300c5" providerId="ADAL" clId="{479B7B32-E0DA-4B81-8C46-14CB9FF80246}" dt="2020-12-14T10:12:19.776" v="796" actId="478"/>
          <ac:picMkLst>
            <pc:docMk/>
            <pc:sldMk cId="1622957134" sldId="299"/>
            <ac:picMk id="7" creationId="{4D07897C-F303-4A71-AF4C-B879514A5750}"/>
          </ac:picMkLst>
        </pc:picChg>
        <pc:picChg chg="add mod modCrop">
          <ac:chgData name="Duivenvoorden, L. (18005152)" userId="2f32dc38-11c9-455b-95e2-402c987300c5" providerId="ADAL" clId="{479B7B32-E0DA-4B81-8C46-14CB9FF80246}" dt="2020-12-14T10:12:51.193" v="827" actId="1037"/>
          <ac:picMkLst>
            <pc:docMk/>
            <pc:sldMk cId="1622957134" sldId="299"/>
            <ac:picMk id="10" creationId="{090BBCF4-4D79-461B-A069-3313C98B9A73}"/>
          </ac:picMkLst>
        </pc:picChg>
      </pc:sldChg>
      <pc:sldChg chg="modSp new mod ord">
        <pc:chgData name="Duivenvoorden, L. (18005152)" userId="2f32dc38-11c9-455b-95e2-402c987300c5" providerId="ADAL" clId="{479B7B32-E0DA-4B81-8C46-14CB9FF80246}" dt="2020-12-14T10:07:40.561" v="497" actId="20577"/>
        <pc:sldMkLst>
          <pc:docMk/>
          <pc:sldMk cId="2151236970" sldId="302"/>
        </pc:sldMkLst>
        <pc:spChg chg="mod">
          <ac:chgData name="Duivenvoorden, L. (18005152)" userId="2f32dc38-11c9-455b-95e2-402c987300c5" providerId="ADAL" clId="{479B7B32-E0DA-4B81-8C46-14CB9FF80246}" dt="2020-12-14T09:56:05.145" v="244" actId="20577"/>
          <ac:spMkLst>
            <pc:docMk/>
            <pc:sldMk cId="2151236970" sldId="302"/>
            <ac:spMk id="2" creationId="{0137230E-045A-4EA0-9703-F80106238484}"/>
          </ac:spMkLst>
        </pc:spChg>
        <pc:spChg chg="mod">
          <ac:chgData name="Duivenvoorden, L. (18005152)" userId="2f32dc38-11c9-455b-95e2-402c987300c5" providerId="ADAL" clId="{479B7B32-E0DA-4B81-8C46-14CB9FF80246}" dt="2020-12-14T10:07:40.561" v="497" actId="20577"/>
          <ac:spMkLst>
            <pc:docMk/>
            <pc:sldMk cId="2151236970" sldId="302"/>
            <ac:spMk id="3" creationId="{A2359152-C43D-40FC-9D93-BCA0441EC570}"/>
          </ac:spMkLst>
        </pc:spChg>
      </pc:sldChg>
      <pc:sldChg chg="modSp new mod">
        <pc:chgData name="Duivenvoorden, L. (18005152)" userId="2f32dc38-11c9-455b-95e2-402c987300c5" providerId="ADAL" clId="{479B7B32-E0DA-4B81-8C46-14CB9FF80246}" dt="2020-12-14T10:15:42.509" v="995" actId="20577"/>
        <pc:sldMkLst>
          <pc:docMk/>
          <pc:sldMk cId="1585393867" sldId="303"/>
        </pc:sldMkLst>
        <pc:spChg chg="mod">
          <ac:chgData name="Duivenvoorden, L. (18005152)" userId="2f32dc38-11c9-455b-95e2-402c987300c5" providerId="ADAL" clId="{479B7B32-E0DA-4B81-8C46-14CB9FF80246}" dt="2020-12-14T10:15:04.288" v="914" actId="20577"/>
          <ac:spMkLst>
            <pc:docMk/>
            <pc:sldMk cId="1585393867" sldId="303"/>
            <ac:spMk id="2" creationId="{85F9A7F8-6953-4853-BF76-B23AFF6931A0}"/>
          </ac:spMkLst>
        </pc:spChg>
        <pc:spChg chg="mod">
          <ac:chgData name="Duivenvoorden, L. (18005152)" userId="2f32dc38-11c9-455b-95e2-402c987300c5" providerId="ADAL" clId="{479B7B32-E0DA-4B81-8C46-14CB9FF80246}" dt="2020-12-14T10:15:42.509" v="995" actId="20577"/>
          <ac:spMkLst>
            <pc:docMk/>
            <pc:sldMk cId="1585393867" sldId="303"/>
            <ac:spMk id="3" creationId="{10D1BEB9-B949-472D-96A9-696CF891B828}"/>
          </ac:spMkLst>
        </pc:spChg>
      </pc:sldChg>
      <pc:sldChg chg="addSp delSp modSp add mod ord setBg delDesignElem">
        <pc:chgData name="Duivenvoorden, L. (18005152)" userId="2f32dc38-11c9-455b-95e2-402c987300c5" providerId="ADAL" clId="{479B7B32-E0DA-4B81-8C46-14CB9FF80246}" dt="2020-12-14T10:22:57.220" v="1252" actId="1076"/>
        <pc:sldMkLst>
          <pc:docMk/>
          <pc:sldMk cId="1279652170" sldId="304"/>
        </pc:sldMkLst>
        <pc:spChg chg="mod">
          <ac:chgData name="Duivenvoorden, L. (18005152)" userId="2f32dc38-11c9-455b-95e2-402c987300c5" providerId="ADAL" clId="{479B7B32-E0DA-4B81-8C46-14CB9FF80246}" dt="2020-12-14T10:15:59.704" v="997" actId="207"/>
          <ac:spMkLst>
            <pc:docMk/>
            <pc:sldMk cId="1279652170" sldId="304"/>
            <ac:spMk id="2" creationId="{B034747D-AF93-4C42-AA2A-F59A2D44E255}"/>
          </ac:spMkLst>
        </pc:spChg>
        <pc:spChg chg="add del mod">
          <ac:chgData name="Duivenvoorden, L. (18005152)" userId="2f32dc38-11c9-455b-95e2-402c987300c5" providerId="ADAL" clId="{479B7B32-E0DA-4B81-8C46-14CB9FF80246}" dt="2020-12-14T10:16:59.158" v="1021" actId="478"/>
          <ac:spMkLst>
            <pc:docMk/>
            <pc:sldMk cId="1279652170" sldId="304"/>
            <ac:spMk id="6" creationId="{417B2685-F9AD-479C-9F17-035C18382AD9}"/>
          </ac:spMkLst>
        </pc:spChg>
        <pc:spChg chg="del">
          <ac:chgData name="Duivenvoorden, L. (18005152)" userId="2f32dc38-11c9-455b-95e2-402c987300c5" providerId="ADAL" clId="{479B7B32-E0DA-4B81-8C46-14CB9FF80246}" dt="2020-12-14T10:15:06.991" v="916"/>
          <ac:spMkLst>
            <pc:docMk/>
            <pc:sldMk cId="1279652170" sldId="304"/>
            <ac:spMk id="13" creationId="{7D2BFFD5-490F-4B45-91F2-6B826FBAD4E3}"/>
          </ac:spMkLst>
        </pc:spChg>
        <pc:graphicFrameChg chg="del">
          <ac:chgData name="Duivenvoorden, L. (18005152)" userId="2f32dc38-11c9-455b-95e2-402c987300c5" providerId="ADAL" clId="{479B7B32-E0DA-4B81-8C46-14CB9FF80246}" dt="2020-12-14T10:16:55.694" v="1020" actId="478"/>
          <ac:graphicFrameMkLst>
            <pc:docMk/>
            <pc:sldMk cId="1279652170" sldId="304"/>
            <ac:graphicFrameMk id="8" creationId="{FEFE1897-5EED-4B16-82CB-6AD482AD3652}"/>
          </ac:graphicFrameMkLst>
        </pc:graphicFrameChg>
        <pc:picChg chg="del">
          <ac:chgData name="Duivenvoorden, L. (18005152)" userId="2f32dc38-11c9-455b-95e2-402c987300c5" providerId="ADAL" clId="{479B7B32-E0DA-4B81-8C46-14CB9FF80246}" dt="2020-12-14T10:16:53.860" v="1019" actId="478"/>
          <ac:picMkLst>
            <pc:docMk/>
            <pc:sldMk cId="1279652170" sldId="304"/>
            <ac:picMk id="5" creationId="{9CAD6D72-2EEA-4B42-B6EC-560552D8DD23}"/>
          </ac:picMkLst>
        </pc:picChg>
        <pc:picChg chg="del">
          <ac:chgData name="Duivenvoorden, L. (18005152)" userId="2f32dc38-11c9-455b-95e2-402c987300c5" providerId="ADAL" clId="{479B7B32-E0DA-4B81-8C46-14CB9FF80246}" dt="2020-12-14T10:16:52.818" v="1015" actId="478"/>
          <ac:picMkLst>
            <pc:docMk/>
            <pc:sldMk cId="1279652170" sldId="304"/>
            <ac:picMk id="7" creationId="{7BD8E58B-9737-44E3-871D-B6AC2BF93F1D}"/>
          </ac:picMkLst>
        </pc:picChg>
        <pc:picChg chg="del">
          <ac:chgData name="Duivenvoorden, L. (18005152)" userId="2f32dc38-11c9-455b-95e2-402c987300c5" providerId="ADAL" clId="{479B7B32-E0DA-4B81-8C46-14CB9FF80246}" dt="2020-12-14T10:16:53.158" v="1016" actId="478"/>
          <ac:picMkLst>
            <pc:docMk/>
            <pc:sldMk cId="1279652170" sldId="304"/>
            <ac:picMk id="10" creationId="{B2F2562E-F13F-44A8-9730-3CDA0876F2DB}"/>
          </ac:picMkLst>
        </pc:picChg>
        <pc:picChg chg="del mod">
          <ac:chgData name="Duivenvoorden, L. (18005152)" userId="2f32dc38-11c9-455b-95e2-402c987300c5" providerId="ADAL" clId="{479B7B32-E0DA-4B81-8C46-14CB9FF80246}" dt="2020-12-14T10:16:53.502" v="1018" actId="478"/>
          <ac:picMkLst>
            <pc:docMk/>
            <pc:sldMk cId="1279652170" sldId="304"/>
            <ac:picMk id="2050" creationId="{990E05FF-F68F-4B15-917F-4CB7058B5B65}"/>
          </ac:picMkLst>
        </pc:picChg>
        <pc:picChg chg="mod">
          <ac:chgData name="Duivenvoorden, L. (18005152)" userId="2f32dc38-11c9-455b-95e2-402c987300c5" providerId="ADAL" clId="{479B7B32-E0DA-4B81-8C46-14CB9FF80246}" dt="2020-12-14T10:22:57.220" v="1252" actId="1076"/>
          <ac:picMkLst>
            <pc:docMk/>
            <pc:sldMk cId="1279652170" sldId="304"/>
            <ac:picMk id="2054" creationId="{9D04DAC5-58AE-40AA-B613-435EDE2FA0F0}"/>
          </ac:picMkLst>
        </pc:picChg>
        <pc:cxnChg chg="del">
          <ac:chgData name="Duivenvoorden, L. (18005152)" userId="2f32dc38-11c9-455b-95e2-402c987300c5" providerId="ADAL" clId="{479B7B32-E0DA-4B81-8C46-14CB9FF80246}" dt="2020-12-14T10:15:06.991" v="916"/>
          <ac:cxnSpMkLst>
            <pc:docMk/>
            <pc:sldMk cId="1279652170" sldId="304"/>
            <ac:cxnSpMk id="15" creationId="{6C6CF9A5-BEA4-4284-A8B5-D033E5B4BE3F}"/>
          </ac:cxnSpMkLst>
        </pc:cxnChg>
      </pc:sldChg>
      <pc:sldChg chg="delSp modSp add mod ord setBg delDesignElem">
        <pc:chgData name="Duivenvoorden, L. (18005152)" userId="2f32dc38-11c9-455b-95e2-402c987300c5" providerId="ADAL" clId="{479B7B32-E0DA-4B81-8C46-14CB9FF80246}" dt="2020-12-14T10:22:01.940" v="1249" actId="20577"/>
        <pc:sldMkLst>
          <pc:docMk/>
          <pc:sldMk cId="1606013891" sldId="305"/>
        </pc:sldMkLst>
        <pc:spChg chg="mod">
          <ac:chgData name="Duivenvoorden, L. (18005152)" userId="2f32dc38-11c9-455b-95e2-402c987300c5" providerId="ADAL" clId="{479B7B32-E0DA-4B81-8C46-14CB9FF80246}" dt="2020-12-14T10:22:01.940" v="1249" actId="20577"/>
          <ac:spMkLst>
            <pc:docMk/>
            <pc:sldMk cId="1606013891" sldId="305"/>
            <ac:spMk id="2" creationId="{B034747D-AF93-4C42-AA2A-F59A2D44E255}"/>
          </ac:spMkLst>
        </pc:spChg>
        <pc:spChg chg="del">
          <ac:chgData name="Duivenvoorden, L. (18005152)" userId="2f32dc38-11c9-455b-95e2-402c987300c5" providerId="ADAL" clId="{479B7B32-E0DA-4B81-8C46-14CB9FF80246}" dt="2020-12-14T10:15:09.054" v="920"/>
          <ac:spMkLst>
            <pc:docMk/>
            <pc:sldMk cId="1606013891" sldId="305"/>
            <ac:spMk id="13" creationId="{7D2BFFD5-490F-4B45-91F2-6B826FBAD4E3}"/>
          </ac:spMkLst>
        </pc:spChg>
        <pc:graphicFrameChg chg="del">
          <ac:chgData name="Duivenvoorden, L. (18005152)" userId="2f32dc38-11c9-455b-95e2-402c987300c5" providerId="ADAL" clId="{479B7B32-E0DA-4B81-8C46-14CB9FF80246}" dt="2020-12-14T10:16:26.559" v="1003" actId="478"/>
          <ac:graphicFrameMkLst>
            <pc:docMk/>
            <pc:sldMk cId="1606013891" sldId="305"/>
            <ac:graphicFrameMk id="8" creationId="{18A4910E-54AE-4A1D-9D40-DC3140FCFFB8}"/>
          </ac:graphicFrameMkLst>
        </pc:graphicFrameChg>
        <pc:picChg chg="del">
          <ac:chgData name="Duivenvoorden, L. (18005152)" userId="2f32dc38-11c9-455b-95e2-402c987300c5" providerId="ADAL" clId="{479B7B32-E0DA-4B81-8C46-14CB9FF80246}" dt="2020-12-14T10:16:21.296" v="1001" actId="478"/>
          <ac:picMkLst>
            <pc:docMk/>
            <pc:sldMk cId="1606013891" sldId="305"/>
            <ac:picMk id="4098" creationId="{EAA6211F-DC5B-4944-9B57-6DC615714A56}"/>
          </ac:picMkLst>
        </pc:picChg>
        <pc:picChg chg="del">
          <ac:chgData name="Duivenvoorden, L. (18005152)" userId="2f32dc38-11c9-455b-95e2-402c987300c5" providerId="ADAL" clId="{479B7B32-E0DA-4B81-8C46-14CB9FF80246}" dt="2020-12-14T10:16:20.966" v="1000" actId="478"/>
          <ac:picMkLst>
            <pc:docMk/>
            <pc:sldMk cId="1606013891" sldId="305"/>
            <ac:picMk id="4100" creationId="{8998463E-885C-4F1F-BFBF-0D244B11E7E5}"/>
          </ac:picMkLst>
        </pc:picChg>
        <pc:picChg chg="del">
          <ac:chgData name="Duivenvoorden, L. (18005152)" userId="2f32dc38-11c9-455b-95e2-402c987300c5" providerId="ADAL" clId="{479B7B32-E0DA-4B81-8C46-14CB9FF80246}" dt="2020-12-14T10:16:20.591" v="999" actId="478"/>
          <ac:picMkLst>
            <pc:docMk/>
            <pc:sldMk cId="1606013891" sldId="305"/>
            <ac:picMk id="4102" creationId="{30EBFF97-5AF5-46E7-8D07-48FFF87A08B4}"/>
          </ac:picMkLst>
        </pc:picChg>
        <pc:picChg chg="del">
          <ac:chgData name="Duivenvoorden, L. (18005152)" userId="2f32dc38-11c9-455b-95e2-402c987300c5" providerId="ADAL" clId="{479B7B32-E0DA-4B81-8C46-14CB9FF80246}" dt="2020-12-14T10:16:21.869" v="1002" actId="478"/>
          <ac:picMkLst>
            <pc:docMk/>
            <pc:sldMk cId="1606013891" sldId="305"/>
            <ac:picMk id="4104" creationId="{08CEEC29-4DA1-475E-A1CF-24A6335744B0}"/>
          </ac:picMkLst>
        </pc:picChg>
        <pc:picChg chg="mod">
          <ac:chgData name="Duivenvoorden, L. (18005152)" userId="2f32dc38-11c9-455b-95e2-402c987300c5" providerId="ADAL" clId="{479B7B32-E0DA-4B81-8C46-14CB9FF80246}" dt="2020-12-14T10:16:34.666" v="1008" actId="14100"/>
          <ac:picMkLst>
            <pc:docMk/>
            <pc:sldMk cId="1606013891" sldId="305"/>
            <ac:picMk id="4106" creationId="{42590D3D-1EDA-4B1C-84EB-602DE16BCC3A}"/>
          </ac:picMkLst>
        </pc:picChg>
        <pc:picChg chg="mod">
          <ac:chgData name="Duivenvoorden, L. (18005152)" userId="2f32dc38-11c9-455b-95e2-402c987300c5" providerId="ADAL" clId="{479B7B32-E0DA-4B81-8C46-14CB9FF80246}" dt="2020-12-14T10:16:49.549" v="1014" actId="1076"/>
          <ac:picMkLst>
            <pc:docMk/>
            <pc:sldMk cId="1606013891" sldId="305"/>
            <ac:picMk id="4108" creationId="{E9162F9A-7E7B-4525-8126-2B251E5EFA9D}"/>
          </ac:picMkLst>
        </pc:picChg>
        <pc:cxnChg chg="del">
          <ac:chgData name="Duivenvoorden, L. (18005152)" userId="2f32dc38-11c9-455b-95e2-402c987300c5" providerId="ADAL" clId="{479B7B32-E0DA-4B81-8C46-14CB9FF80246}" dt="2020-12-14T10:15:09.054" v="920"/>
          <ac:cxnSpMkLst>
            <pc:docMk/>
            <pc:sldMk cId="1606013891" sldId="305"/>
            <ac:cxnSpMk id="15" creationId="{6C6CF9A5-BEA4-4284-A8B5-D033E5B4BE3F}"/>
          </ac:cxnSpMkLst>
        </pc:cxnChg>
      </pc:sldChg>
      <pc:sldChg chg="modSp add mod ord">
        <pc:chgData name="Duivenvoorden, L. (18005152)" userId="2f32dc38-11c9-455b-95e2-402c987300c5" providerId="ADAL" clId="{479B7B32-E0DA-4B81-8C46-14CB9FF80246}" dt="2020-12-14T10:15:34.675" v="977" actId="20577"/>
        <pc:sldMkLst>
          <pc:docMk/>
          <pc:sldMk cId="1478490885" sldId="306"/>
        </pc:sldMkLst>
        <pc:spChg chg="mod">
          <ac:chgData name="Duivenvoorden, L. (18005152)" userId="2f32dc38-11c9-455b-95e2-402c987300c5" providerId="ADAL" clId="{479B7B32-E0DA-4B81-8C46-14CB9FF80246}" dt="2020-12-14T10:15:19.288" v="944" actId="20577"/>
          <ac:spMkLst>
            <pc:docMk/>
            <pc:sldMk cId="1478490885" sldId="306"/>
            <ac:spMk id="2" creationId="{85F9A7F8-6953-4853-BF76-B23AFF6931A0}"/>
          </ac:spMkLst>
        </pc:spChg>
        <pc:spChg chg="mod">
          <ac:chgData name="Duivenvoorden, L. (18005152)" userId="2f32dc38-11c9-455b-95e2-402c987300c5" providerId="ADAL" clId="{479B7B32-E0DA-4B81-8C46-14CB9FF80246}" dt="2020-12-14T10:15:34.675" v="977" actId="20577"/>
          <ac:spMkLst>
            <pc:docMk/>
            <pc:sldMk cId="1478490885" sldId="306"/>
            <ac:spMk id="3" creationId="{10D1BEB9-B949-472D-96A9-696CF891B828}"/>
          </ac:spMkLst>
        </pc:spChg>
      </pc:sldChg>
    </pc:docChg>
  </pc:docChgLst>
  <pc:docChgLst>
    <pc:chgData name="Mansouri, M.A. (18097367)" userId="9030efe0-c59d-431b-97c2-7a6ffe94e1bc" providerId="ADAL" clId="{29E2EB0B-7031-424A-A70E-68C2481102CC}"/>
    <pc:docChg chg="undo custSel modSld">
      <pc:chgData name="Mansouri, M.A. (18097367)" userId="9030efe0-c59d-431b-97c2-7a6ffe94e1bc" providerId="ADAL" clId="{29E2EB0B-7031-424A-A70E-68C2481102CC}" dt="2020-12-14T14:43:54.769" v="1" actId="1076"/>
      <pc:docMkLst>
        <pc:docMk/>
      </pc:docMkLst>
      <pc:sldChg chg="modSp mod">
        <pc:chgData name="Mansouri, M.A. (18097367)" userId="9030efe0-c59d-431b-97c2-7a6ffe94e1bc" providerId="ADAL" clId="{29E2EB0B-7031-424A-A70E-68C2481102CC}" dt="2020-12-14T14:43:54.769" v="1" actId="1076"/>
        <pc:sldMkLst>
          <pc:docMk/>
          <pc:sldMk cId="55779853" sldId="300"/>
        </pc:sldMkLst>
        <pc:spChg chg="mod">
          <ac:chgData name="Mansouri, M.A. (18097367)" userId="9030efe0-c59d-431b-97c2-7a6ffe94e1bc" providerId="ADAL" clId="{29E2EB0B-7031-424A-A70E-68C2481102CC}" dt="2020-12-14T14:43:54.769" v="1" actId="1076"/>
          <ac:spMkLst>
            <pc:docMk/>
            <pc:sldMk cId="55779853" sldId="300"/>
            <ac:spMk id="5" creationId="{DDBE6062-E9F5-4CEF-AEA8-F8BE768BB36C}"/>
          </ac:spMkLst>
        </pc:spChg>
      </pc:sldChg>
    </pc:docChg>
  </pc:docChgLst>
  <pc:docChgLst>
    <pc:chgData name="Drunen, C.G. van (18062814)" userId="c801313d-4525-449f-b42e-410e3a24b989" providerId="ADAL" clId="{C3D3D2FA-2E3F-49A5-B540-333847858994}"/>
    <pc:docChg chg="undo custSel modSld">
      <pc:chgData name="Drunen, C.G. van (18062814)" userId="c801313d-4525-449f-b42e-410e3a24b989" providerId="ADAL" clId="{C3D3D2FA-2E3F-49A5-B540-333847858994}" dt="2021-01-08T08:52:30.370" v="12" actId="1076"/>
      <pc:docMkLst>
        <pc:docMk/>
      </pc:docMkLst>
      <pc:sldChg chg="delSp modSp mod">
        <pc:chgData name="Drunen, C.G. van (18062814)" userId="c801313d-4525-449f-b42e-410e3a24b989" providerId="ADAL" clId="{C3D3D2FA-2E3F-49A5-B540-333847858994}" dt="2021-01-08T08:52:30.370" v="12" actId="1076"/>
        <pc:sldMkLst>
          <pc:docMk/>
          <pc:sldMk cId="4248971989" sldId="268"/>
        </pc:sldMkLst>
        <pc:picChg chg="mod ord">
          <ac:chgData name="Drunen, C.G. van (18062814)" userId="c801313d-4525-449f-b42e-410e3a24b989" providerId="ADAL" clId="{C3D3D2FA-2E3F-49A5-B540-333847858994}" dt="2021-01-08T08:52:30.370" v="12" actId="1076"/>
          <ac:picMkLst>
            <pc:docMk/>
            <pc:sldMk cId="4248971989" sldId="268"/>
            <ac:picMk id="8" creationId="{D466CE3A-5B8D-4D90-8F3B-6CEFD2D40467}"/>
          </ac:picMkLst>
        </pc:picChg>
        <pc:picChg chg="del">
          <ac:chgData name="Drunen, C.G. van (18062814)" userId="c801313d-4525-449f-b42e-410e3a24b989" providerId="ADAL" clId="{C3D3D2FA-2E3F-49A5-B540-333847858994}" dt="2021-01-08T08:51:55.644" v="7" actId="478"/>
          <ac:picMkLst>
            <pc:docMk/>
            <pc:sldMk cId="4248971989" sldId="268"/>
            <ac:picMk id="54" creationId="{00000000-0000-0000-0000-000000000000}"/>
          </ac:picMkLst>
        </pc:picChg>
      </pc:sldChg>
      <pc:sldChg chg="modSp mod">
        <pc:chgData name="Drunen, C.G. van (18062814)" userId="c801313d-4525-449f-b42e-410e3a24b989" providerId="ADAL" clId="{C3D3D2FA-2E3F-49A5-B540-333847858994}" dt="2021-01-08T08:32:00.834" v="6" actId="207"/>
        <pc:sldMkLst>
          <pc:docMk/>
          <pc:sldMk cId="643132684" sldId="294"/>
        </pc:sldMkLst>
        <pc:spChg chg="mod">
          <ac:chgData name="Drunen, C.G. van (18062814)" userId="c801313d-4525-449f-b42e-410e3a24b989" providerId="ADAL" clId="{C3D3D2FA-2E3F-49A5-B540-333847858994}" dt="2021-01-08T08:32:00.834" v="6" actId="207"/>
          <ac:spMkLst>
            <pc:docMk/>
            <pc:sldMk cId="643132684" sldId="294"/>
            <ac:spMk id="3" creationId="{31964AB8-B64B-4675-ADBE-0D0939069F5E}"/>
          </ac:spMkLst>
        </pc:spChg>
      </pc:sldChg>
    </pc:docChg>
  </pc:docChgLst>
  <pc:docChgLst>
    <pc:chgData name="Drunen, C.G. van (18062814)" userId="c801313d-4525-449f-b42e-410e3a24b989" providerId="ADAL" clId="{188559C1-6AEF-455A-803E-6377376FCF3D}"/>
    <pc:docChg chg="undo custSel modSld">
      <pc:chgData name="Drunen, C.G. van (18062814)" userId="c801313d-4525-449f-b42e-410e3a24b989" providerId="ADAL" clId="{188559C1-6AEF-455A-803E-6377376FCF3D}" dt="2020-12-14T11:40:03.812" v="155" actId="2711"/>
      <pc:docMkLst>
        <pc:docMk/>
      </pc:docMkLst>
      <pc:sldChg chg="modSp mod">
        <pc:chgData name="Drunen, C.G. van (18062814)" userId="c801313d-4525-449f-b42e-410e3a24b989" providerId="ADAL" clId="{188559C1-6AEF-455A-803E-6377376FCF3D}" dt="2020-12-14T11:36:13.719" v="140" actId="20577"/>
        <pc:sldMkLst>
          <pc:docMk/>
          <pc:sldMk cId="2581135166" sldId="281"/>
        </pc:sldMkLst>
        <pc:spChg chg="mod">
          <ac:chgData name="Drunen, C.G. van (18062814)" userId="c801313d-4525-449f-b42e-410e3a24b989" providerId="ADAL" clId="{188559C1-6AEF-455A-803E-6377376FCF3D}" dt="2020-12-14T11:36:13.719" v="140" actId="20577"/>
          <ac:spMkLst>
            <pc:docMk/>
            <pc:sldMk cId="2581135166" sldId="281"/>
            <ac:spMk id="3" creationId="{28F79B2A-322F-4B70-89F6-B5BD51F3DA53}"/>
          </ac:spMkLst>
        </pc:spChg>
      </pc:sldChg>
      <pc:sldChg chg="addSp modSp mod modAnim">
        <pc:chgData name="Drunen, C.G. van (18062814)" userId="c801313d-4525-449f-b42e-410e3a24b989" providerId="ADAL" clId="{188559C1-6AEF-455A-803E-6377376FCF3D}" dt="2020-12-14T11:35:11.620" v="126" actId="1076"/>
        <pc:sldMkLst>
          <pc:docMk/>
          <pc:sldMk cId="643132684" sldId="294"/>
        </pc:sldMkLst>
        <pc:spChg chg="add mod">
          <ac:chgData name="Drunen, C.G. van (18062814)" userId="c801313d-4525-449f-b42e-410e3a24b989" providerId="ADAL" clId="{188559C1-6AEF-455A-803E-6377376FCF3D}" dt="2020-12-14T11:35:11.620" v="126" actId="1076"/>
          <ac:spMkLst>
            <pc:docMk/>
            <pc:sldMk cId="643132684" sldId="294"/>
            <ac:spMk id="3" creationId="{31964AB8-B64B-4675-ADBE-0D0939069F5E}"/>
          </ac:spMkLst>
        </pc:spChg>
        <pc:picChg chg="mod">
          <ac:chgData name="Drunen, C.G. van (18062814)" userId="c801313d-4525-449f-b42e-410e3a24b989" providerId="ADAL" clId="{188559C1-6AEF-455A-803E-6377376FCF3D}" dt="2020-12-14T11:35:02.812" v="125" actId="1076"/>
          <ac:picMkLst>
            <pc:docMk/>
            <pc:sldMk cId="643132684" sldId="294"/>
            <ac:picMk id="6" creationId="{624672EA-8770-4F87-823F-A9ECFA3506EE}"/>
          </ac:picMkLst>
        </pc:picChg>
      </pc:sldChg>
      <pc:sldChg chg="modSp mod">
        <pc:chgData name="Drunen, C.G. van (18062814)" userId="c801313d-4525-449f-b42e-410e3a24b989" providerId="ADAL" clId="{188559C1-6AEF-455A-803E-6377376FCF3D}" dt="2020-12-14T11:32:44.851" v="74" actId="27636"/>
        <pc:sldMkLst>
          <pc:docMk/>
          <pc:sldMk cId="4156389766" sldId="298"/>
        </pc:sldMkLst>
        <pc:spChg chg="mod">
          <ac:chgData name="Drunen, C.G. van (18062814)" userId="c801313d-4525-449f-b42e-410e3a24b989" providerId="ADAL" clId="{188559C1-6AEF-455A-803E-6377376FCF3D}" dt="2020-12-14T11:32:44.851" v="74" actId="27636"/>
          <ac:spMkLst>
            <pc:docMk/>
            <pc:sldMk cId="4156389766" sldId="298"/>
            <ac:spMk id="9" creationId="{7AE34101-8176-4610-8D2C-A41D07C470EB}"/>
          </ac:spMkLst>
        </pc:spChg>
      </pc:sldChg>
      <pc:sldChg chg="addSp delSp modSp mod modAnim">
        <pc:chgData name="Drunen, C.G. van (18062814)" userId="c801313d-4525-449f-b42e-410e3a24b989" providerId="ADAL" clId="{188559C1-6AEF-455A-803E-6377376FCF3D}" dt="2020-12-14T11:29:22.733" v="70" actId="572"/>
        <pc:sldMkLst>
          <pc:docMk/>
          <pc:sldMk cId="1622957134" sldId="299"/>
        </pc:sldMkLst>
        <pc:spChg chg="mod">
          <ac:chgData name="Drunen, C.G. van (18062814)" userId="c801313d-4525-449f-b42e-410e3a24b989" providerId="ADAL" clId="{188559C1-6AEF-455A-803E-6377376FCF3D}" dt="2020-12-14T11:14:06.858" v="23" actId="1076"/>
          <ac:spMkLst>
            <pc:docMk/>
            <pc:sldMk cId="1622957134" sldId="299"/>
            <ac:spMk id="2" creationId="{B034747D-AF93-4C42-AA2A-F59A2D44E255}"/>
          </ac:spMkLst>
        </pc:spChg>
        <pc:spChg chg="mod">
          <ac:chgData name="Drunen, C.G. van (18062814)" userId="c801313d-4525-449f-b42e-410e3a24b989" providerId="ADAL" clId="{188559C1-6AEF-455A-803E-6377376FCF3D}" dt="2020-12-14T11:14:11.835" v="24" actId="1076"/>
          <ac:spMkLst>
            <pc:docMk/>
            <pc:sldMk cId="1622957134" sldId="299"/>
            <ac:spMk id="4" creationId="{0BF2B797-017F-4FA7-B06E-E4951E02CEDD}"/>
          </ac:spMkLst>
        </pc:spChg>
        <pc:spChg chg="del">
          <ac:chgData name="Drunen, C.G. van (18062814)" userId="c801313d-4525-449f-b42e-410e3a24b989" providerId="ADAL" clId="{188559C1-6AEF-455A-803E-6377376FCF3D}" dt="2020-12-14T11:12:48.167" v="14" actId="478"/>
          <ac:spMkLst>
            <pc:docMk/>
            <pc:sldMk cId="1622957134" sldId="299"/>
            <ac:spMk id="16" creationId="{1B434728-9A3B-4E70-9726-B720FC8CF92C}"/>
          </ac:spMkLst>
        </pc:spChg>
        <pc:graphicFrameChg chg="mod modGraphic">
          <ac:chgData name="Drunen, C.G. van (18062814)" userId="c801313d-4525-449f-b42e-410e3a24b989" providerId="ADAL" clId="{188559C1-6AEF-455A-803E-6377376FCF3D}" dt="2020-12-14T11:29:22.733" v="70" actId="572"/>
          <ac:graphicFrameMkLst>
            <pc:docMk/>
            <pc:sldMk cId="1622957134" sldId="299"/>
            <ac:graphicFrameMk id="8" creationId="{FEFE1897-5EED-4B16-82CB-6AD482AD3652}"/>
          </ac:graphicFrameMkLst>
        </pc:graphicFrameChg>
        <pc:picChg chg="del mod">
          <ac:chgData name="Drunen, C.G. van (18062814)" userId="c801313d-4525-449f-b42e-410e3a24b989" providerId="ADAL" clId="{188559C1-6AEF-455A-803E-6377376FCF3D}" dt="2020-12-14T11:12:38.532" v="12" actId="478"/>
          <ac:picMkLst>
            <pc:docMk/>
            <pc:sldMk cId="1622957134" sldId="299"/>
            <ac:picMk id="5" creationId="{331333DB-B96B-4218-9CC7-F9E4FB7E1474}"/>
          </ac:picMkLst>
        </pc:picChg>
        <pc:picChg chg="add mod">
          <ac:chgData name="Drunen, C.G. van (18062814)" userId="c801313d-4525-449f-b42e-410e3a24b989" providerId="ADAL" clId="{188559C1-6AEF-455A-803E-6377376FCF3D}" dt="2020-12-14T11:13:47.754" v="22" actId="1076"/>
          <ac:picMkLst>
            <pc:docMk/>
            <pc:sldMk cId="1622957134" sldId="299"/>
            <ac:picMk id="6" creationId="{F5873C69-ECBD-4CFB-B84D-75E03BF1B25D}"/>
          </ac:picMkLst>
        </pc:picChg>
        <pc:picChg chg="add mod">
          <ac:chgData name="Drunen, C.G. van (18062814)" userId="c801313d-4525-449f-b42e-410e3a24b989" providerId="ADAL" clId="{188559C1-6AEF-455A-803E-6377376FCF3D}" dt="2020-12-14T11:14:21.037" v="25" actId="1076"/>
          <ac:picMkLst>
            <pc:docMk/>
            <pc:sldMk cId="1622957134" sldId="299"/>
            <ac:picMk id="9" creationId="{F64C8608-74A1-42D0-9744-B144086D3DFE}"/>
          </ac:picMkLst>
        </pc:picChg>
        <pc:picChg chg="del mod">
          <ac:chgData name="Drunen, C.G. van (18062814)" userId="c801313d-4525-449f-b42e-410e3a24b989" providerId="ADAL" clId="{188559C1-6AEF-455A-803E-6377376FCF3D}" dt="2020-12-14T11:12:36.524" v="11" actId="478"/>
          <ac:picMkLst>
            <pc:docMk/>
            <pc:sldMk cId="1622957134" sldId="299"/>
            <ac:picMk id="10" creationId="{090BBCF4-4D79-461B-A069-3313C98B9A73}"/>
          </ac:picMkLst>
        </pc:picChg>
        <pc:cxnChg chg="add mod">
          <ac:chgData name="Drunen, C.G. van (18062814)" userId="c801313d-4525-449f-b42e-410e3a24b989" providerId="ADAL" clId="{188559C1-6AEF-455A-803E-6377376FCF3D}" dt="2020-12-14T11:14:58.770" v="28" actId="1582"/>
          <ac:cxnSpMkLst>
            <pc:docMk/>
            <pc:sldMk cId="1622957134" sldId="299"/>
            <ac:cxnSpMk id="12" creationId="{64D40A34-5F24-40CD-A9DE-7C892557A9A5}"/>
          </ac:cxnSpMkLst>
        </pc:cxnChg>
        <pc:cxnChg chg="add del mod">
          <ac:chgData name="Drunen, C.G. van (18062814)" userId="c801313d-4525-449f-b42e-410e3a24b989" providerId="ADAL" clId="{188559C1-6AEF-455A-803E-6377376FCF3D}" dt="2020-12-14T11:15:29.666" v="36" actId="11529"/>
          <ac:cxnSpMkLst>
            <pc:docMk/>
            <pc:sldMk cId="1622957134" sldId="299"/>
            <ac:cxnSpMk id="18" creationId="{84E995D4-D3D4-49B8-AC8F-590D63929886}"/>
          </ac:cxnSpMkLst>
        </pc:cxnChg>
      </pc:sldChg>
      <pc:sldChg chg="modSp mod">
        <pc:chgData name="Drunen, C.G. van (18062814)" userId="c801313d-4525-449f-b42e-410e3a24b989" providerId="ADAL" clId="{188559C1-6AEF-455A-803E-6377376FCF3D}" dt="2020-12-14T11:21:39.003" v="62" actId="6549"/>
        <pc:sldMkLst>
          <pc:docMk/>
          <pc:sldMk cId="55779853" sldId="300"/>
        </pc:sldMkLst>
        <pc:spChg chg="mod">
          <ac:chgData name="Drunen, C.G. van (18062814)" userId="c801313d-4525-449f-b42e-410e3a24b989" providerId="ADAL" clId="{188559C1-6AEF-455A-803E-6377376FCF3D}" dt="2020-12-14T11:21:39.003" v="62" actId="6549"/>
          <ac:spMkLst>
            <pc:docMk/>
            <pc:sldMk cId="55779853" sldId="300"/>
            <ac:spMk id="6" creationId="{BE711EBC-CFBF-446C-A653-155D27AB1225}"/>
          </ac:spMkLst>
        </pc:spChg>
      </pc:sldChg>
      <pc:sldChg chg="modSp mod">
        <pc:chgData name="Drunen, C.G. van (18062814)" userId="c801313d-4525-449f-b42e-410e3a24b989" providerId="ADAL" clId="{188559C1-6AEF-455A-803E-6377376FCF3D}" dt="2020-12-14T11:40:03.812" v="155" actId="2711"/>
        <pc:sldMkLst>
          <pc:docMk/>
          <pc:sldMk cId="2151236970" sldId="302"/>
        </pc:sldMkLst>
        <pc:spChg chg="mod">
          <ac:chgData name="Drunen, C.G. van (18062814)" userId="c801313d-4525-449f-b42e-410e3a24b989" providerId="ADAL" clId="{188559C1-6AEF-455A-803E-6377376FCF3D}" dt="2020-12-14T11:40:03.812" v="155" actId="2711"/>
          <ac:spMkLst>
            <pc:docMk/>
            <pc:sldMk cId="2151236970" sldId="302"/>
            <ac:spMk id="2" creationId="{0137230E-045A-4EA0-9703-F80106238484}"/>
          </ac:spMkLst>
        </pc:spChg>
        <pc:spChg chg="mod">
          <ac:chgData name="Drunen, C.G. van (18062814)" userId="c801313d-4525-449f-b42e-410e3a24b989" providerId="ADAL" clId="{188559C1-6AEF-455A-803E-6377376FCF3D}" dt="2020-12-14T11:39:50.365" v="154" actId="2711"/>
          <ac:spMkLst>
            <pc:docMk/>
            <pc:sldMk cId="2151236970" sldId="302"/>
            <ac:spMk id="3" creationId="{A2359152-C43D-40FC-9D93-BCA0441EC570}"/>
          </ac:spMkLst>
        </pc:spChg>
      </pc:sldChg>
    </pc:docChg>
  </pc:docChgLst>
  <pc:docChgLst>
    <pc:chgData name="Duivenvoorden, L. (18005152)" userId="S::18005152@student.hhs.nl::2f32dc38-11c9-455b-95e2-402c987300c5" providerId="AD" clId="Web-{5E993078-61C9-455D-8883-A4743039B6CB}"/>
    <pc:docChg chg="modSld">
      <pc:chgData name="Duivenvoorden, L. (18005152)" userId="S::18005152@student.hhs.nl::2f32dc38-11c9-455b-95e2-402c987300c5" providerId="AD" clId="Web-{5E993078-61C9-455D-8883-A4743039B6CB}" dt="2020-12-14T08:47:30.245" v="73"/>
      <pc:docMkLst>
        <pc:docMk/>
      </pc:docMkLst>
      <pc:sldChg chg="modSp">
        <pc:chgData name="Duivenvoorden, L. (18005152)" userId="S::18005152@student.hhs.nl::2f32dc38-11c9-455b-95e2-402c987300c5" providerId="AD" clId="Web-{5E993078-61C9-455D-8883-A4743039B6CB}" dt="2020-12-14T08:47:30.245" v="73"/>
        <pc:sldMkLst>
          <pc:docMk/>
          <pc:sldMk cId="4156389766" sldId="298"/>
        </pc:sldMkLst>
        <pc:graphicFrameChg chg="mod modGraphic">
          <ac:chgData name="Duivenvoorden, L. (18005152)" userId="S::18005152@student.hhs.nl::2f32dc38-11c9-455b-95e2-402c987300c5" providerId="AD" clId="Web-{5E993078-61C9-455D-8883-A4743039B6CB}" dt="2020-12-14T08:47:30.245" v="73"/>
          <ac:graphicFrameMkLst>
            <pc:docMk/>
            <pc:sldMk cId="4156389766" sldId="298"/>
            <ac:graphicFrameMk id="11" creationId="{492BDDDC-D9D1-4905-9BA1-1C2B221CA691}"/>
          </ac:graphicFrameMkLst>
        </pc:graphicFrameChg>
        <pc:graphicFrameChg chg="mod modGraphic">
          <ac:chgData name="Duivenvoorden, L. (18005152)" userId="S::18005152@student.hhs.nl::2f32dc38-11c9-455b-95e2-402c987300c5" providerId="AD" clId="Web-{5E993078-61C9-455D-8883-A4743039B6CB}" dt="2020-12-14T08:47:26.058" v="64"/>
          <ac:graphicFrameMkLst>
            <pc:docMk/>
            <pc:sldMk cId="4156389766" sldId="298"/>
            <ac:graphicFrameMk id="15" creationId="{3B2C442F-729B-46BB-B92D-5A2EAB3605E4}"/>
          </ac:graphicFrameMkLst>
        </pc:graphicFrameChg>
      </pc:sldChg>
    </pc:docChg>
  </pc:docChgLst>
  <pc:docChgLst>
    <pc:chgData name="Duivenvoorden, L. (18005152)" userId="2f32dc38-11c9-455b-95e2-402c987300c5" providerId="ADAL" clId="{18DDBABB-A09D-47FE-9A52-E4D051101D89}"/>
    <pc:docChg chg="undo custSel mod modSld">
      <pc:chgData name="Duivenvoorden, L. (18005152)" userId="2f32dc38-11c9-455b-95e2-402c987300c5" providerId="ADAL" clId="{18DDBABB-A09D-47FE-9A52-E4D051101D89}" dt="2021-01-08T11:26:06.002" v="91" actId="20577"/>
      <pc:docMkLst>
        <pc:docMk/>
      </pc:docMkLst>
      <pc:sldChg chg="addSp delSp modSp mod setBg setClrOvrMap">
        <pc:chgData name="Duivenvoorden, L. (18005152)" userId="2f32dc38-11c9-455b-95e2-402c987300c5" providerId="ADAL" clId="{18DDBABB-A09D-47FE-9A52-E4D051101D89}" dt="2021-01-08T10:42:39.287" v="15" actId="1076"/>
        <pc:sldMkLst>
          <pc:docMk/>
          <pc:sldMk cId="4036553214" sldId="299"/>
        </pc:sldMkLst>
        <pc:spChg chg="mod">
          <ac:chgData name="Duivenvoorden, L. (18005152)" userId="2f32dc38-11c9-455b-95e2-402c987300c5" providerId="ADAL" clId="{18DDBABB-A09D-47FE-9A52-E4D051101D89}" dt="2021-01-08T10:42:35.353" v="13" actId="26606"/>
          <ac:spMkLst>
            <pc:docMk/>
            <pc:sldMk cId="4036553214" sldId="299"/>
            <ac:spMk id="2" creationId="{00000000-0000-0000-0000-000000000000}"/>
          </ac:spMkLst>
        </pc:spChg>
        <pc:spChg chg="mod">
          <ac:chgData name="Duivenvoorden, L. (18005152)" userId="2f32dc38-11c9-455b-95e2-402c987300c5" providerId="ADAL" clId="{18DDBABB-A09D-47FE-9A52-E4D051101D89}" dt="2021-01-08T10:42:35.353" v="13" actId="26606"/>
          <ac:spMkLst>
            <pc:docMk/>
            <pc:sldMk cId="4036553214" sldId="299"/>
            <ac:spMk id="4" creationId="{00000000-0000-0000-0000-000000000000}"/>
          </ac:spMkLst>
        </pc:spChg>
        <pc:spChg chg="mod">
          <ac:chgData name="Duivenvoorden, L. (18005152)" userId="2f32dc38-11c9-455b-95e2-402c987300c5" providerId="ADAL" clId="{18DDBABB-A09D-47FE-9A52-E4D051101D89}" dt="2021-01-08T10:42:35.353" v="13" actId="26606"/>
          <ac:spMkLst>
            <pc:docMk/>
            <pc:sldMk cId="4036553214" sldId="299"/>
            <ac:spMk id="5" creationId="{00000000-0000-0000-0000-000000000000}"/>
          </ac:spMkLst>
        </pc:spChg>
        <pc:spChg chg="del">
          <ac:chgData name="Duivenvoorden, L. (18005152)" userId="2f32dc38-11c9-455b-95e2-402c987300c5" providerId="ADAL" clId="{18DDBABB-A09D-47FE-9A52-E4D051101D89}" dt="2021-01-08T10:41:51.762" v="0" actId="931"/>
          <ac:spMkLst>
            <pc:docMk/>
            <pc:sldMk cId="4036553214" sldId="299"/>
            <ac:spMk id="7" creationId="{00000000-0000-0000-0000-000000000000}"/>
          </ac:spMkLst>
        </pc:spChg>
        <pc:spChg chg="add">
          <ac:chgData name="Duivenvoorden, L. (18005152)" userId="2f32dc38-11c9-455b-95e2-402c987300c5" providerId="ADAL" clId="{18DDBABB-A09D-47FE-9A52-E4D051101D89}" dt="2021-01-08T10:42:35.353" v="13" actId="26606"/>
          <ac:spMkLst>
            <pc:docMk/>
            <pc:sldMk cId="4036553214" sldId="299"/>
            <ac:spMk id="10" creationId="{07CEFFDD-605F-41E2-8017-6484074C5CAA}"/>
          </ac:spMkLst>
        </pc:spChg>
        <pc:spChg chg="add del">
          <ac:chgData name="Duivenvoorden, L. (18005152)" userId="2f32dc38-11c9-455b-95e2-402c987300c5" providerId="ADAL" clId="{18DDBABB-A09D-47FE-9A52-E4D051101D89}" dt="2021-01-08T10:42:27.084" v="10" actId="26606"/>
          <ac:spMkLst>
            <pc:docMk/>
            <pc:sldMk cId="4036553214" sldId="299"/>
            <ac:spMk id="13" creationId="{7D2BFFD5-490F-4B45-91F2-6B826FBAD4E3}"/>
          </ac:spMkLst>
        </pc:spChg>
        <pc:picChg chg="add mod ord">
          <ac:chgData name="Duivenvoorden, L. (18005152)" userId="2f32dc38-11c9-455b-95e2-402c987300c5" providerId="ADAL" clId="{18DDBABB-A09D-47FE-9A52-E4D051101D89}" dt="2021-01-08T10:42:39.287" v="15" actId="1076"/>
          <ac:picMkLst>
            <pc:docMk/>
            <pc:sldMk cId="4036553214" sldId="299"/>
            <ac:picMk id="8" creationId="{B94B49AD-D768-44EE-9720-5AE76A0C06C6}"/>
          </ac:picMkLst>
        </pc:picChg>
        <pc:cxnChg chg="add del">
          <ac:chgData name="Duivenvoorden, L. (18005152)" userId="2f32dc38-11c9-455b-95e2-402c987300c5" providerId="ADAL" clId="{18DDBABB-A09D-47FE-9A52-E4D051101D89}" dt="2021-01-08T10:42:27.084" v="10" actId="26606"/>
          <ac:cxnSpMkLst>
            <pc:docMk/>
            <pc:sldMk cId="4036553214" sldId="299"/>
            <ac:cxnSpMk id="15" creationId="{6C6CF9A5-BEA4-4284-A8B5-D033E5B4BE3F}"/>
          </ac:cxnSpMkLst>
        </pc:cxnChg>
      </pc:sldChg>
      <pc:sldChg chg="addSp delSp modSp mod">
        <pc:chgData name="Duivenvoorden, L. (18005152)" userId="2f32dc38-11c9-455b-95e2-402c987300c5" providerId="ADAL" clId="{18DDBABB-A09D-47FE-9A52-E4D051101D89}" dt="2021-01-08T10:43:25.360" v="29" actId="14100"/>
        <pc:sldMkLst>
          <pc:docMk/>
          <pc:sldMk cId="2531381954" sldId="301"/>
        </pc:sldMkLst>
        <pc:spChg chg="del">
          <ac:chgData name="Duivenvoorden, L. (18005152)" userId="2f32dc38-11c9-455b-95e2-402c987300c5" providerId="ADAL" clId="{18DDBABB-A09D-47FE-9A52-E4D051101D89}" dt="2021-01-08T10:43:16.618" v="22" actId="931"/>
          <ac:spMkLst>
            <pc:docMk/>
            <pc:sldMk cId="2531381954" sldId="301"/>
            <ac:spMk id="3" creationId="{00000000-0000-0000-0000-000000000000}"/>
          </ac:spMkLst>
        </pc:spChg>
        <pc:picChg chg="add mod">
          <ac:chgData name="Duivenvoorden, L. (18005152)" userId="2f32dc38-11c9-455b-95e2-402c987300c5" providerId="ADAL" clId="{18DDBABB-A09D-47FE-9A52-E4D051101D89}" dt="2021-01-08T10:43:25.360" v="29" actId="14100"/>
          <ac:picMkLst>
            <pc:docMk/>
            <pc:sldMk cId="2531381954" sldId="301"/>
            <ac:picMk id="7" creationId="{05DF6820-CF5D-4AB9-8FA5-87CC94C54561}"/>
          </ac:picMkLst>
        </pc:picChg>
      </pc:sldChg>
      <pc:sldChg chg="addSp delSp modSp mod">
        <pc:chgData name="Duivenvoorden, L. (18005152)" userId="2f32dc38-11c9-455b-95e2-402c987300c5" providerId="ADAL" clId="{18DDBABB-A09D-47FE-9A52-E4D051101D89}" dt="2021-01-08T11:26:06.002" v="91" actId="20577"/>
        <pc:sldMkLst>
          <pc:docMk/>
          <pc:sldMk cId="1805846570" sldId="302"/>
        </pc:sldMkLst>
        <pc:spChg chg="mod">
          <ac:chgData name="Duivenvoorden, L. (18005152)" userId="2f32dc38-11c9-455b-95e2-402c987300c5" providerId="ADAL" clId="{18DDBABB-A09D-47FE-9A52-E4D051101D89}" dt="2021-01-08T11:26:06.002" v="91" actId="20577"/>
          <ac:spMkLst>
            <pc:docMk/>
            <pc:sldMk cId="1805846570" sldId="302"/>
            <ac:spMk id="4" creationId="{00000000-0000-0000-0000-000000000000}"/>
          </ac:spMkLst>
        </pc:spChg>
        <pc:spChg chg="del">
          <ac:chgData name="Duivenvoorden, L. (18005152)" userId="2f32dc38-11c9-455b-95e2-402c987300c5" providerId="ADAL" clId="{18DDBABB-A09D-47FE-9A52-E4D051101D89}" dt="2021-01-08T10:42:56.013" v="16" actId="931"/>
          <ac:spMkLst>
            <pc:docMk/>
            <pc:sldMk cId="1805846570" sldId="302"/>
            <ac:spMk id="11" creationId="{00000000-0000-0000-0000-000000000000}"/>
          </ac:spMkLst>
        </pc:spChg>
        <pc:picChg chg="add mod">
          <ac:chgData name="Duivenvoorden, L. (18005152)" userId="2f32dc38-11c9-455b-95e2-402c987300c5" providerId="ADAL" clId="{18DDBABB-A09D-47FE-9A52-E4D051101D89}" dt="2021-01-08T10:43:02.664" v="21" actId="14100"/>
          <ac:picMkLst>
            <pc:docMk/>
            <pc:sldMk cId="1805846570" sldId="302"/>
            <ac:picMk id="6" creationId="{00FC04C1-E2AC-4C18-9B35-D46AF1796206}"/>
          </ac:picMkLst>
        </pc:picChg>
      </pc:sldChg>
      <pc:sldChg chg="addSp delSp modSp mod">
        <pc:chgData name="Duivenvoorden, L. (18005152)" userId="2f32dc38-11c9-455b-95e2-402c987300c5" providerId="ADAL" clId="{18DDBABB-A09D-47FE-9A52-E4D051101D89}" dt="2021-01-08T10:43:38.889" v="35" actId="14100"/>
        <pc:sldMkLst>
          <pc:docMk/>
          <pc:sldMk cId="554434445" sldId="303"/>
        </pc:sldMkLst>
        <pc:spChg chg="del">
          <ac:chgData name="Duivenvoorden, L. (18005152)" userId="2f32dc38-11c9-455b-95e2-402c987300c5" providerId="ADAL" clId="{18DDBABB-A09D-47FE-9A52-E4D051101D89}" dt="2021-01-08T10:43:32.616" v="30" actId="931"/>
          <ac:spMkLst>
            <pc:docMk/>
            <pc:sldMk cId="554434445" sldId="303"/>
            <ac:spMk id="3" creationId="{00000000-0000-0000-0000-000000000000}"/>
          </ac:spMkLst>
        </pc:spChg>
        <pc:picChg chg="add mod">
          <ac:chgData name="Duivenvoorden, L. (18005152)" userId="2f32dc38-11c9-455b-95e2-402c987300c5" providerId="ADAL" clId="{18DDBABB-A09D-47FE-9A52-E4D051101D89}" dt="2021-01-08T10:43:38.889" v="35" actId="14100"/>
          <ac:picMkLst>
            <pc:docMk/>
            <pc:sldMk cId="554434445" sldId="303"/>
            <ac:picMk id="7" creationId="{8DD7E945-D25F-40AD-8B4D-107C1A325C49}"/>
          </ac:picMkLst>
        </pc:picChg>
      </pc:sldChg>
    </pc:docChg>
  </pc:docChgLst>
</pc:chgInfo>
</file>

<file path=ppt/media/image1.jpeg>
</file>

<file path=ppt/media/image10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AA1051-ACEE-473A-B371-3FF698DD39DF}" type="datetimeFigureOut">
              <a:rPr lang="nl-NL" smtClean="0"/>
              <a:t>8-1-2021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2EB67F-0BAA-4D93-830A-DE430C3154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341981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2EB67F-0BAA-4D93-830A-DE430C315478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6033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Klikken om de ondertitelstijl van het model te bewerken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3F085994-1302-48BE-9FB9-9043FEFE8168}" type="datetime1">
              <a:rPr lang="en-US" smtClean="0"/>
              <a:t>1/8/2021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705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544F9-ED40-40E5-9046-D5C0B9E8146C}" type="datetime1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387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71BB-0FA6-42D8-9C92-521562A376D3}" type="datetime1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452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EF20D-230C-4BF0-9D36-16AACD6E6840}" type="datetime1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02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9B1A5-31A7-4026-95F1-689C0C429EE3}" type="datetime1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536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2C8CF-E910-46D4-A6B3-A5AEF90B150C}" type="datetime1">
              <a:rPr lang="en-US" smtClean="0"/>
              <a:t>1/8/2021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78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E555-C0AB-4B7D-9CEB-BEC5D9DAAF11}" type="datetime1">
              <a:rPr lang="en-US" smtClean="0"/>
              <a:t>1/8/2021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033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138F-1A98-495F-B9C9-739B278B95B3}" type="datetime1">
              <a:rPr lang="en-US" smtClean="0"/>
              <a:t>1/8/2021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320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F2BA-4ABE-4BD9-BB87-267A87920A04}" type="datetime1">
              <a:rPr lang="en-US" smtClean="0"/>
              <a:t>1/8/2021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429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4D424-839A-44E0-B98D-0947A6743797}" type="datetime1">
              <a:rPr lang="en-US" smtClean="0"/>
              <a:t>1/8/2021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852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05C491C5-F1F3-431E-B5DF-1B1C363061AF}" type="datetime1">
              <a:rPr lang="en-US" smtClean="0"/>
              <a:t>1/8/2021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730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AE60A0FB-1466-490C-A890-31DDABB3B83E}" type="datetime1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B2DC25EE-239B-4C5F-AAD1-255A7D5F1EE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656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 descr="Afbeelding met buiten, gebouw, gras, voorzijde&#10;&#10;Automatisch gegenereerde beschrijving">
            <a:extLst>
              <a:ext uri="{FF2B5EF4-FFF2-40B4-BE49-F238E27FC236}">
                <a16:creationId xmlns:a16="http://schemas.microsoft.com/office/drawing/2014/main" id="{099B0AC1-CBDD-4A11-B063-FB0C0E617B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9" y="0"/>
            <a:ext cx="12193540" cy="6861396"/>
          </a:xfrm>
          <a:prstGeom prst="rect">
            <a:avLst/>
          </a:prstGeom>
          <a:solidFill>
            <a:schemeClr val="accent1">
              <a:alpha val="82000"/>
            </a:schemeClr>
          </a:solidFill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-1540" y="5147144"/>
            <a:ext cx="11545482" cy="1973074"/>
          </a:xfrm>
        </p:spPr>
        <p:txBody>
          <a:bodyPr anchor="b">
            <a:normAutofit/>
          </a:bodyPr>
          <a:lstStyle/>
          <a:p>
            <a:pPr algn="l"/>
            <a:r>
              <a:rPr lang="de-DE" sz="11500" i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 Zero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-1539" y="2"/>
            <a:ext cx="5465638" cy="1107830"/>
          </a:xfrm>
          <a:noFill/>
          <a:ln>
            <a:noFill/>
          </a:ln>
        </p:spPr>
        <p:txBody>
          <a:bodyPr numCol="2" anchor="t">
            <a:normAutofit/>
          </a:bodyPr>
          <a:lstStyle/>
          <a:p>
            <a:pPr algn="l"/>
            <a:r>
              <a:rPr lang="de-DE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Amin Mansouri</a:t>
            </a:r>
            <a:endParaRPr lang="de-DE" sz="16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nl-NL" sz="1600" b="1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Jefry</a:t>
            </a:r>
            <a:r>
              <a:rPr lang="nl-NL" sz="16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el Bhwash</a:t>
            </a:r>
          </a:p>
          <a:p>
            <a:pPr algn="l"/>
            <a:r>
              <a:rPr lang="de-DE" sz="16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Niels van Schaik</a:t>
            </a:r>
            <a:endParaRPr lang="nl-NL" sz="1600" b="1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nl-NL" sz="1600" b="1" u="sng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Niels van Drunen</a:t>
            </a:r>
            <a:r>
              <a:rPr lang="nl-NL" sz="16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	</a:t>
            </a:r>
            <a:endParaRPr lang="de-DE" sz="1600" b="1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de-DE" sz="1600" b="1" u="sng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Levy Duivenvoorden</a:t>
            </a:r>
            <a:r>
              <a:rPr lang="de-DE" sz="1600" b="1" i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	</a:t>
            </a:r>
            <a:r>
              <a:rPr lang="de-DE" sz="16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	</a:t>
            </a:r>
            <a:endParaRPr lang="nl-NL" sz="1600" b="1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Nummer">
            <a:extLst>
              <a:ext uri="{FF2B5EF4-FFF2-40B4-BE49-F238E27FC236}">
                <a16:creationId xmlns:a16="http://schemas.microsoft.com/office/drawing/2014/main" id="{EF3BC0E1-98D0-460B-9E93-6D31264B1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5921" y="5717852"/>
            <a:ext cx="2926080" cy="1397039"/>
          </a:xfrm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03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 pitchFamily="34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03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6657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87AB319-64C0-4E2D-B1CD-0A970301BEE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DAFA9A5-03CC-4F94-B964-70682CDB0B1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97E4C55-3D7A-47D3-8E9E-93731FF56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446" y="770467"/>
            <a:ext cx="3801291" cy="335280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100" dirty="0">
                <a:solidFill>
                  <a:srgbClr val="FFFFFF"/>
                </a:solidFill>
                <a:latin typeface="Open Sans"/>
              </a:rPr>
              <a:t>Remarks, Suggestions, Questions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3B36B60-731F-409B-A240-BBF521AB746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C054E18-12B8-4A53-A072-B0CBD53B8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5920" y="5668687"/>
            <a:ext cx="2926080" cy="1397039"/>
          </a:xfrm>
        </p:spPr>
        <p:txBody>
          <a:bodyPr vert="horz" lIns="91440" tIns="45720" rIns="91440" bIns="45720" rtlCol="0" anchor="b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accent5">
                    <a:lumMod val="50000"/>
                    <a:alpha val="25000"/>
                  </a:schemeClr>
                </a:solidFill>
                <a:effectLst/>
                <a:uLnTx/>
                <a:uFillTx/>
                <a:latin typeface="Gill Sans MT" panose="020B0502020104020203" pitchFamily="34" charset="0"/>
              </a:rPr>
              <a:pPr marL="0" marR="0" lvl="0" indent="0" algn="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schemeClr val="accent5">
                  <a:lumMod val="50000"/>
                  <a:alpha val="25000"/>
                </a:schemeClr>
              </a:solidFill>
              <a:effectLst/>
              <a:uLnTx/>
              <a:uFillTx/>
              <a:latin typeface="Gill Sans MT" panose="020B0502020104020203" pitchFamily="34" charset="0"/>
            </a:endParaRPr>
          </a:p>
        </p:txBody>
      </p:sp>
      <p:pic>
        <p:nvPicPr>
          <p:cNvPr id="8" name="Graphic 7" descr="Vragen">
            <a:extLst>
              <a:ext uri="{FF2B5EF4-FFF2-40B4-BE49-F238E27FC236}">
                <a16:creationId xmlns:a16="http://schemas.microsoft.com/office/drawing/2014/main" id="{D466CE3A-5B8D-4D90-8F3B-6CEFD2D404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63945" y="300578"/>
            <a:ext cx="5934548" cy="593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971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624672EA-8770-4F87-823F-A9ECFA3506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2" y="0"/>
            <a:ext cx="12193272" cy="6858000"/>
          </a:xfrm>
        </p:spPr>
      </p:pic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E0AB253-4BC1-47FB-B767-095266371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5920" y="5659947"/>
            <a:ext cx="2926080" cy="1397039"/>
          </a:xfrm>
        </p:spPr>
        <p:txBody>
          <a:bodyPr/>
          <a:lstStyle/>
          <a:p>
            <a:fld id="{B2DC25EE-239B-4C5F-AAD1-255A7D5F1EE2}" type="slidenum">
              <a:rPr lang="en-US">
                <a:solidFill>
                  <a:schemeClr val="bg1">
                    <a:alpha val="25000"/>
                  </a:schemeClr>
                </a:solidFill>
                <a:latin typeface="Gill Sans MT" panose="020B0502020104020203" pitchFamily="34" charset="0"/>
              </a:rPr>
              <a:pPr/>
              <a:t>2</a:t>
            </a:fld>
            <a:endParaRPr lang="en-US">
              <a:solidFill>
                <a:schemeClr val="bg1">
                  <a:alpha val="25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10" name="AutoShape 4" descr="data:image/jpg;base64,%20/9j/4AAQSkZJRgABAQEAYABgAAD/2wBDAAUDBAQEAwUEBAQFBQUGBwwIBwcHBw8LCwkMEQ8SEhEPERETFhwXExQaFRERGCEYGh0dHx8fExciJCIeJBweHx7/2wBDAQUFBQcGBw4ICA4eFBEUHh4eHh4eHh4eHh4eHh4eHh4eHh4eHh4eHh4eHh4eHh4eHh4eHh4eHh4eHh4eHh4eHh7/wAARCAIlA84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wM0lFFABRRRQAUUUUAFFFFABRRRQAUUUUAFFFFAGn4U/5GjSf+v6H/wBDFfarJ8x+tfFXhP8A5GnSf+v6H/0MV9sN94/WsartY0pkW2jbT8Ulc6uaWQzZRsp+aAatXAgkWuE+LEZ/sKXjqtd7Ia5L4mQmTQn46A1VyT58+FJ+yeLdn96SvoKblj7189eFf3PjaIdP3tfQ03AU/wCyKpEsyNXQ+UTXGT/eb6mu71L5oDXDXnyyuB61nMuJRk5zURU1Yeo6jmZaSItlLsp5pBzVc7HoRstRSrjtVhsVFKeKXMySsRTkpCaBRdgSAZOKmgg3GoohzWpYx5dcjvUSkylE8x8dQlNXDe1V7f8A1Y+la3xLj8vVwBWTb/6sfSumD0M5GbrKg5PasEoofgV0OsD5DWEq81pczNbSY1OnTKCM46YrEeNQxGO9dBo4xDKPasS4UiZ+O9BLFtQqk5FWcIpDbQeelUlO01YDZWmBoy6n5wAMKLgY4qMX+08KMVRpG6UCNeK9hk/i2n3qxDcsh3QuM1zpbaaVZpFPysRSYzsbPXryFvn5ArXt9atbrBmOW78VwEN6/wDFzUyXRByjkE1LTGj0G5s9OvFySpLYHNZdx4b4Jt8HPSubj1GZGGZD+da1p4hljCgluPelqMhl0+6tDiSIOKbpa7bxVxj5uldBb6xaXKYmABPrViKKxc74wgbtSAtRf6oU005SAmKbTAjemjrUh60xuKAA0x+tLmkagBtFFKAaAEwKZIMKal2mopfu0Ac5frtvFX3rqrD/AI90rlNQfdfr9a6zT1zBH74rOd7G0ErnuvgHYfD0I84A46YrohGnRpFNYPgq2VdAgHquSa2haw5/i/OvMqSmnozqsiXybfBLSL+dOt2tFJ2kPjrzTPs1v/cpyQwp91QKjmqPqLlRbnlhkRPLXGBzUVRoNtPzRzS7hyoDTTS96XbTUpLqHKhnNHNPxSU+aXcOVDPwop9KFpc8u4uVEdFSbaNtHPLuHKhlJ+FSbaNtHPLuFkMpPwqTbRto55dwshi0Hr0p+KNtPnl3HyobS54pcU1+lPnl3CyENOHSmgZp6g4o533DlQDr0qdMVEBzUqjpRzyDlQ6ijFKNvqKOeXcOUSipCEXG51GailltYzzcpn0zRzyGoXFPSo6rT6nZxtjzk/Oq7a5p6glpgKOeQuU1F6UMeKwpfFOmRg/vAf8AgVUpvGulp125/wB8UKUgsjo3PNIATXG3XxC0qMcNGD7msyb4n6cn/LaKr94ND0jbilNeT3fxVs/4Z0A9qyrn4sQ5wszn6U+WQXie1swHU4ppkjHWRR9TXg9z8VlYf6yU/jWfcfFJWGBHI31NJwnYluKKP7QLK/xLuWVgw+zQcg/7Nef1q+KdXOuaw+oMpUsirj6DFZVerRv7NXOKfxMKKKK1ICiiigAooooAKKKKACiiigAooooAKpaz/wAeq/74/kau1S1n/j1X/fH8jQBdooooAKKKKACiiigAooooAKKKKACiiigAooooA1PCX/I1aR/1/Q/+hivtdvvH618UeEv+Rq0j/r+h/wDQxX2u/wB4/WsavQ0gJSN0paRulYJlDM01jS0hqmMYcmuc8cqzaRKBz8prpcVleKLZZ9Jly23ANERHy7YMYfGsZ6YlH86+hy26CNu2wfyr59uY1i8ZiPI+WYfzr6Csxu0+L/dFaEsp3gLQ/jXEX64nf613sy5UiuI1RcXMn1qJ7FQMx15phqWTrUTd6xNBjHrTAcUrUlACk1DMeKlNRzD5aaAq7juqRBmo8c1Zt1zT1AlgjJYcVv6ZBypNZ1pECw4roLFAMAVDLWx5T8WEK6wGxwa521OY6674xR7buNveuOs/uV0U9jGRBqi7lOKyI4iG5rbvO/0rMP3zWxmaGlJ8sv8Au1lTwbpG+tbGjfMJF9qrzR4lYY70kxNGJJEw7UL8tackWSarSW+DkCqFYg3DFNdsVKY6ry9aBDScmkoooAcvSpY6jSpUoYEmealHSoe9TDpSAkDlVypIatDTr6VnEe45rLbpVzQRu1BRUtFJnW2ss6oD94VOt5F/y0BU1ftdPeS1VlUjj0qvLZMCfMjNIYqSQyD5XFNdeeOagkslB+X5TUTSS25xvBAoAtbSO1IRTI72N+HG0+tWECumUYGgCLbThxTiuOKaRQAHGKr3HAxU7cVXufu7qQHNXalb5c+tdfpx/cxfUVy9+VkvUK+orqLE4jiHuKib0Lg9T6C8G/8AIvwH/ZFayHmsTwY2dAgHP3RWyvB6GvNm9TsS0JaSkB9jSkioKsFFMLgdWA/Gk86MdZFH40BZkwp4NU2vrSP79wi/jUTaxpqfeuk/A0roLM0qa1ZTeIdJTlrkH6VXl8WaMh/1hNFwsbeKcOlc5J4y0xDwUA92qheeP9LhBzNGB/vUtQaOzBpa86uPibpUY+W5iFZ83xY09c4uk/Cq5ZPoKx6rig8V41cfFy1U/LOx+lZV58Xl/hEr1SpzfQWnc95yuPvKPxprSRr1kX86+dZ/ivct/q4ZPxNU5vihqjg+XAc/Wq9hPsLmj3PpJrq3X70yD8aifU7JOs6/nXzLL8Qtfk+7Hiqc3jDxJLn96VFV9XmHPE+npNd09P8AlsD+NVpvEumr/wAtB+dfL0mt+IZfvXrrUD32syH576T8DVfVZdxe1ifTc/jXSoOrr+JqnL8RNLUcSwj6tXzU63shzJdSt/wKk+ySH70kh/Gq+qvuL2yPouf4maYq8XVuv41l3fxYsI8gXcZ+grwj+zwerMamTTYz1U044Vdw9v5Hrlz8XrfnbM7fQVk3vxcfP7qOVvxrz9dPiX+DNPWyi/uCtPqsCPbM6yf4tak/Edu/4saz7n4ka9M2UiIHvWOtjH/dqZbRAPuiqWHgT7WRNP418QSDoR+NUm8QeI5mybl0B7Va+zr/AHRR9nX0FWqcF0JdSRQk1DXHHzXb81AU1OU7mupM/WtcQCpBEMdKdoroLmkYgsblv9ZcOfxpTpYPV2P1NbIhHvS+SvvT07CcmY8ekrnlqmGnQD+EVpiECgxfjTshXZmf2fb/ANwVMtpCFx5a/lV0R+1L5ftTsgOZ1RFjvGVRgYHFVav66u3UWH+ytUK2jsZvcKKKKYgooooAKKKKACiiigAooooAKKKKACqWs/8AHqv++P5GrtUtZ/49V/3x/I0AXaKKKACiiigAooooAKKKKACiiigAooooAKKKKANTwl/yNekf9f0P/oYr7Wb75+tfFPhL/ka9I/6/of8A0MV9rH7x+tY1ehpAQ00mlNBrKxYyiiimISszxDn+zpF/vVqDrWdrsZNqccihAfLHin9z43l7fvx/OvoPQ/3miWz9igrwH4jr5XjSU4/5aj+de+eEWEvhqzK/88xx+FakWJ5FGDXB6wMXcv1r0Pyid3sK4HxAu29f61M46FQ3MWVuahZqkl61Ea52jUa3SmZqXAxUQHNIB3ao5elTYqKbvTQFbvV60XpVVEy1aVnHgCmxIv2UfIraskO4H0rOtF4rWs+1Qy0zzb40Jjy3964Oz+5XoXxrX/REb/aFedWBPliuilsZS3FvQcEjNZTfeNdRpMcdxqEVvKu5ZDjFO8Z+Gjpc6SQqfLYZNatmZm+GE3zup6EVHdLtndfc1a8NLtvM9qg1IYvZP941IFVlFQyrVgio3HNUmDKrpwazp/vV0Atcwl244rnrjiZgDnBqyWMoFFFAiRKsQrlCarR9avQofKJqQIh96pR0qMD5qkHSgAPStHwvG0mrxBRnms1q2PBhP9tRL6mgaPfdE0iOTSo/lCnFQ3Ph5Wzgj8q6DRY2XTIc/wB3rV+KB8cYNBR5veeGW+b5WH4VyGvaZJaybOQe1e7T27lc4FcJ4p0K6ubjzEj6GlYLnlYtbtX+aMlfWr8NmQgZZGVvSu2g8P3zrjy8D3FXP+EZcoN6gfhSaA4EtdR/eAce1Kl1E3yspRveul1Hw7cRsTHmsO4s5YmKyw9O+KQERw33WBqOaFthGKSS1U8oxQ+1V31Gazfy5sSr0pNAYjwSnUAqqTzXS2+5WiU8EEZpltdWVw25dsb1Ye1ZiTHIGNZyi2aRaR6Fp/xBh0rT0gaS3XaAOO1Rz/Fa35P2mPj0FeLapaSfbW81WHP4VXFqPSsPqybube2PX7v4vKp/dyv+ArLufi1O+drTGvOBbD+7S/Zx/dqvq0Q9sztJ/ideyNlUkP1qnL8Q9TfhVcfjXMfZ/arWm2++9iTaDuYDFJ0IpCVWTNj/AIS7xBdDdDBMw9QDTRqniyf7lpOR9DXtHhfQrWHTYl8mIEjJytbqadbouAsQ/wCAis0ka3Z8+rF41nHywSgH1FSJ4c8cXZ5Lxj3NfQC2luD/AAfgKkWG1H8Qqg1Pm/WPC3iTTrX7Ve3MhX0BrAMczH5ndvqa+gfilDE2hEJ0BrxUxDPAFVC1zGZjfZSTkgn8acloM/crXEP0pywiuhaGTZlrar/dqUWyj+EVe8unCKgLlAW/PQVKtvx0q4sdOxQIpi3NSCA+lWgKeF4pAVRB7UvkLVsdaUgUAVPKFOWEelWMUoFAEQhFOVMVKBS4oAiK+1IF9qm20baLjsNXinYpQvFPA4ouKwzbShKkA4pcUXGNC0EYp9FICLb7UbaloqkIjVadtp/4UmKYDaYTUpFN20XA5fX/APkJN/ur/Ks+tHxEMam3+6v8qzq3jsZvcKKKKYgooooAKKKKACiiigAooooAKKKKACqWs/8AHqv++P5GrtUtZ/49V/3x/I0AXaKKKACiiigAooooAKKKKACiiigAooooAKKKKANTwj/yNekf9f0P/oYr7Wb75+tfFPhL/ka9I/6/of8A0MV9rOPmP1rGr0NIDaQ9Kd3oxWZZHRTttNoEKOtQ6ioa2b2FTDrTLv8A1DfSmgPlj4uw+T4mafJ5kHH417T8MZ1n8MxH/ZxXj/xwjKavuKkAvxXp/wADmM3hZM88YrVEs7JjgHtXnvjT5NTA9Vr0eSEivKfi959vcROpZARjcKcloEdzKd07sBUEjru+U1iRTSMuWcn61ctSSa55I0TL+18ZwSKYd2ehr0jwFpljd6SJLmBXbsa6SDQ9GkmCGxjOfapjFsdzxZAWpHWvfL7wL4amtw32FoWx95TXmXi3w7a6c7SWrsyejdqv2TQuZHJQx81p2ycCqsS/MPStO1QcVk0Ui1aqRWpbYABqpbpnFaEUeBUMtHn/AMakH9kqw9a8u07mP8K9b+MsW7w9ux0NeS6eP3YropbGU9zW0b5dZtW9Hr1fX9Lj1TRRuX5wnBxXk+m/8f0DDs1e3Wqs+lJ/1zFaPcyPFYrKax1KSJ0IHY4rL1E5u347167qulxXCNmP5/WvLtesbi0vZDLGQpbg0IDMPSmbSTUlDKQMgGncCbUJ1h08DjOMVykhy5Pqa0NVuGk+X0rOrREMKKKAMnFNgia2Xe+BWrIuyECm6RaMTkrV6+tysXvWTZpYxSfnqQ9Ka6/NTiOKdyRhNbngjH9uRZ9axdtbfg1SNbh9yKGCPrDRbVZdDtzjqo5q4tpt4pvhsf8AEitl/wBkfyrQxxSTKsUTb+tV5rNWP3a03GRTQgzzRcLGLLZKBwtVZLU/3a6N0X0qJ40/uilcRy8toCTuQVnX2kW86kGMA/SuvmgQk8VUlth2p3A821HwttLOi5+lec+LNPlsZSZMhSeM19AzxAHpXlXxosfP8oKdme9AmeZsWCF0YjHcUlhql6tx5cZZ2PAGanSza3tWj3Fz6mmeF4wviG33DI3jNIpGsNYIlW11GxePd3ZaL6O0aUNahguOQfWvV9d0+wvLAGW2jJ2cMBz0ryy/hWC6eNc4B4qbjKez2o2+1WFXijaBTGQFeKtaQv8AxNLUesgqNqtaIm/W7NR/z0FRPYa3PofSbYvZIxfHA6/Srv2Ne8oqfSbHdYRtvAyo4NaMWmKw5lAFcp1IyBZxDkuTUkVvbM2Bya17qxhiUYbIqBbdVJZQeBSuBwnxUt449AkZQQdp6mvC4VOPU17j8Y5CmgjrgtivFolVgGVcAjoKunozGoMC8UqrzUxWhQegFbuZnYiZKFStC2sZpj9049auR6YgHz5J96h1EilTZjKmaXyW9Ca6GGxjX+HP4VO9rEp5Tmp9silSOcjtJ35SJj+FTf2deAZ+zyY+ldPZsy/LGgx9K2IJG2hduT9KftCvZHnyWN22cW78e1Nltpozh4yPwr0KdZtpKx4J9qyLyEqu6RRnPehVCfZnJCGT+4fypQnOCOa3pHCn7mfwpIlt5WBmhwKaqB7MwttLtwK3rnTYTGzQYLdQM1j3W23/ANZwe9VzJmbi0QYNKBVdtTsVOGL59qT+1LDt5p/Ci6CzLQWnVTGq2g5VZD9aH1q3A+WM5ougsXcUuKzDra/88h+dIdcb+GFPxp3QWNVVpdprIOuNj7qLUZ1uQdGUfhUOQ1Fm35bnopo8uQfw1hf2xdP92XH4U4XdxIMvM350ucfIzb8t6Fj9WUfjWC12w6zH86qzagV+65P40c41A6kiNfvSL+dM823H/LUVyTao44xn8ahfUp2OFGKfMx8ha8SMjaq5Q5XYv8qzadJI8jbn5NNrsh8KOaW7CiiiqJCiiigAooooAKKKKACiiigAooooAKpaz/x6r/vj+Rq7VLWf+PVf98fyNAF2iiigAooooAKKKKACiiigAooooAKKKKACiiigDU8Jf8jXpH/X9D/6GK+12++frXxR4S/5GvSP+v6H/wBDFfazfeP1rGr0NKYg60HpR3oNZliU006mmgQLTJvmXFPFDjimB84/tAW7C+Vuv7xq7D9nWZZNCEOfmBORWF8e4v3xY9nNaP7N7j54zj1rSAmeuzR/MRXCfE/wvquuW0a6dtOw8qRzXos0TbzgE81Y09pY8gLz7iuiSujKLsz5ufwX4jtIWabTpQiDk4qrHEbb5Zhtf+6etfUl8ss9sUby9p6g188/FPyrTXXVI1Use1c7gaKR1vw8vYm0zyFf5wea7KxZUlEjHAB5ryH4c3py8O7GGyK9UhkzGD2IqErMs6ptcsJYPJyQ2MV5949iVoyyfdIrYdV+8qjNUtRtTfQGFm256GrbuTynmkMe6Qgdq0rWM5rcHg64RmaK4VifWlTQb+A/MoYD0rGSLRDaQkkcVoeTxTraMKcHqOtTN1xWLLRw/wAVoA/hqTPavErMENXvXxPUHwzN9K8ItPvmt6WxnI1dMIW7iz/eFe5aUN2kRsOnlivC7H/j7j+or2/QNz6KhVhjGM1pIixXuVG7NR6h4esdYsTFOnOOGHUVJes0bD5A2fetXSZFa2+ZSDWdxnj3iTwjLpFxiNWkjPQgZrjdQvFjZowuD05r6Yu7WG5Qh1VvqK4jxF4B0zUNzLEI3z1Wqi9BHgN02/J96r16HrHwz1WOZvsjKYx0yeTWcPh5rmeYxVqYuU45VLHitDTNPkmlHBxXaaX8PL2PBuOufSunsvCMdrDluWHoKTqD5DA0/S41tkYjB21j+IB5ZIHQV299b/Zl24xiuL19N8jisVLUpo5d+WqRRmlljw2MU+JOa3iQxFj5rc8IFY9ahYgfeFZiqKvaCduqwf7wpsSPrrw1zo1vjpsFaBFZXg1i+gWzH+4K2SKzLIGBpuDUxXmkK8U7gQEUxlNT7aRl4pAVGWoygzVp1qMrTuBSntQ4OK8l+KNq5vViYnHWvZscV5r8SLfzL9d3Si4jx6eIxsytVTw+v/E9jI45rZ1tAl2VFZOinGvR/wC9QB7Jd/8AIJTn+D+leW6xn+0ZOO9eo3X/ACCk/wB0V5RrGptBqU0f2UNz1NQ5JFJCLkjpTSrZ6E1SOtTbvlhjA+lI2t3OMKkY/Clzj5WaGwn+E1Ppzy2d/DdLbtJsbOKw/wC1rxzy4H0FEl1ekf65vwpc1x8rPa7b4rSw26xjRxIVGNxNEvxb1WTC22lQoO5LCvCXuboN/rX/ADpBdXRODM+PrUOBome2TfFHX5AVC2qH0JqoPiN4kbeJby1QMpAA7GvHJXdudzZ9c1CjSFsGQnHbNHIJyZ6frXia+1S28jUtSgaPOQAD1rDW506JdovA2PRTXJDNWbM/vBmpasC9462yuLK4barOxzxhDW3Z2a5GIT+IrjftE0EZaORkwOxxWj4buta1O6SCOaYg9Tu4rNs2jT1sdxBA3C7Qv0rQi0jcAWqXQtN+zpvupmlk9D2rWvriGGIvwABWMpXOlYd21Ma8tbaztmdyAQOPrXNS3Qkem6/q0l3MVDEJnpWdA3zA1UEzFqzN2wb94Pc10thJHAhbaCxrj7aUg1s2txvj5PNWTc1L27kk+VMD6VmTaPqF3MshJ205JCs27rWuLqTaAGIGOlAzHutEltwBHiViOgrPk0rUMlpF2L6Vt3FxLHJvjcg1bll823VmYFiOaq5NjkWheEbmJI6VR1WyjuoDnOcda6OexMm4ZIyahlsdgxjNHMTynmVxp62906t8wC55qo2N2FAH0rvNZ8Pz3S5h2qe5PFc1c6Q9ll5MHHoaaYrGV5Q75oMaelOkkG49uajeTirRMgdEA6VVk46U95qagaQ/dJpNiRGCT61LBG0rbVBJqaG0lY4ZCo+ladtizixFb+ZJ3JFSaoqLbrbx7pD8x7VDLcc8HbSzw300hkMZGe3pUX2C6bqv50uUTZFLNkEVWYn3q7/ZtyT90VKmmS9yKqMSOYzVBpyAZrS/sqY9MVImjv1aTB+lNoaZmNTasajCbe6MROcAGq9d1P4Uck/iYUUUVZIUUUUAFFFFABRRRQAUUUUAFFFFABVLWf8Aj1X/AHx/I1dqlrP/AB6r/vj+RoAu0UUUAFFFFABRRRQAUUUUAFFFFABRRRQAUUUUAanhH/ka9I/6/of/AEMV9rv94/Wvijwl/wAjXpH/AF/Q/wDoYr7Vb7x+tZVOhpAKSiisihCabSmkoAB1pZOFoHWiX7ppoDw34/ru02SXv5lVv2cbkLftGeuK2vjZb+dok3HRq5H9n12j8QlT0ya2Rm9z6afIQ7fvdqTR0uZZD567RnjitKGEMitgHIzXP/ETVNW0Tw/Lead5IkXkFvStebQho37qzWRCi8MenNfPHxztDDrUecbgecVPafGnxCJ42mihfafmA71hePvFx8WTLPJZrA4OTg9aTaBEHgE7dS2+teyW6YiXPpXjHgN8a4i17/b6ak9vFIJNpZRmsZI2RmlaTbzW4dDdVyJkP41A+jXZ+6oYe1IpGYrNTnYhTVlrK5iba0LflRJbuY/uEH6UrBzHOSpiZ2HGTUbVfvomVz8tZ7nDYNZTSNEc58SI2k8NzBQOnNeC2y4dvrX0L40TzPD8w/2TXz4rBbmRfRjV0iZltX8tlcdR0rorDxZqcdl9lEoSEeg5rmHPFPzth/CtZK5ibtx4naCMySXLHHpUNp8WNRsW8uGFZI/VutcRrchxtB4rIqeQVz3XQ/jDpVxFjVbRo5fVeldRp/jjwnqDIkeoCN34CvxzXzGpAPIzShyrbl+U9iO1PlHc+t/LtbhN0E8cg9mqvPbLCpZuFHevl6x1rVLKQSW19OjD/bNejeD/AIlXi2xtdVi+1IRgtnmo5S7nqFvc2dwD5Uqtg461JJHG6HbjNcJFrWjMfNt2mttxyQRxmuj0LWtMbAfUEZj0B4qXADL8SJgvXB38Pm3QRujGvTNdFnPGzw3EbewauDv4cXyYwRuqIxYHPa7p/wBnYMBgHFUEWMcbgTXR+Mlb+z8r1Arh4Gc8b8GuiJmzZ2rU+nnyr2KT0YVjr5ysP3oNbWlTJwZlXAPUmhgj6s+G1z9q8O24yvCjFdKVryn4MeKLWeEWjOilRgDdXqjOrKGU5BqbFgVpCtVZjc7j5LjHvSJPdr/rIww9qLAWdtIUqFdSiDbZY3j+oqwJ4X+66/nSAheOoWWrpKnowNRSAYoAq9jXnnxDH+kpxXo7JxXnnxEX94h96VwPH/EPGoPWJpG468m3+8K3fEf/ACEXrD0j/kOx/wC+KoR7HdHbpaZHO0fyrx/xC27VZvrXsM/zaYP9z+leNeI/l1ib61z1GbUzPKqTTJEIYehp2fSp5U3GLJwNorFSubNECqM1dGDGPpXbfDjwNoviO7lTUNajtRGM7P4jUmq/DrWIJrqTTtOuZLGI/JK2PnHrV3JuebzqQ/Q0xR7V0DWMiuUa3kyDg/IaQae5IAt5c/8AXM01Ji0MLaeflpEVgCNv6V06aHe54025b6RGrMfh3VpP9Xo90f8Atmaq4jkVjb+6akjV0YHBxmuv/wCES10kA6PcjJ6lcVftvA3iJm2/2bsUclmxWU5XZpFGDo+mz6lJ5KLlf4ifSvUvD2lWml2aLEgEmOTjmqGg6PLo6iG4QLLjJxW0G4rmlM9GhT1uyd3CqTXKeJdQlLeXG3y/WtDV78wxsgPauRu5mmkJJopq5Vepy6FWV2Zuant+oqHac1YhwPrXUkec3dl225YVp2y7Tmsy2I61eSRmXFFiL2NJcMQRVuSZVjHzDNZ0GRFVS5b96Pn70cocxruwePNPsAXB5PBqrb/6v8KuaYQu7PrRYakWhEagljYmrgINI65FLlHcz5IztKj0rltcsZliYuowc9K62RJPMyBxWfq4aeExqo4HNCRDZ5Bq7eTOV6c1S8wtVvxZHJDfnepGTxWdBnNaJGb1LCqWYD1Nek+Hfhnrt5pUOpRWNy4kGUKp8przqOWOMqWxwa9B0D4yeK9JsorC1vlFrCNsaEDgelDiF7G/Z/CfxlPgpZ7P98YrSX4N+MsAmO3X6tXN3Pxy8XyZK3uw4xxWRc/F3xhMTu1WQfQ0WRPMzvo/gx4kY/vp7VP+2lWU+COrkbpNTsEXuTLXlMnxA8UXLbm1i4J/3qVvFmvzRbZdVuCO+HosUmerf8KXmU/Nr2nj/tqKkHweiQZfxBYD/toK8WuvFV9EuPt87N7uazLjxRqsylPt02P980kmHMe+L8LdKjH77xXp6e28Ug+HfhWL/W+L7EY6nzBXzs+qXsg+e6mP1c1H9rmPWZz/AMCNVysOY6/4qadp+l+L5bTS76O+tRBGyzIcgkjkfhXK0B2kG5iT9aK7YfCjnluwoooqiQooooAKKKKACiiigAooooAKKKKACqWs/wDHqv8Avj+Rq7VLWf8Aj1X/AHx/I0AXaKKKACiiigAooooAKKKKACiiigAooooAKKKKANTwj/yNekf9f0P/AKGK+1W+8frXxV4S/wCRr0j/AK/of/QxX2q33j9ayqdDSACg0lFZWLGmkpTSUCFHWnHkVGPvVIOlNAeYfFqHdoV4xryr4RXL2/i6CMHAfOa9i+JsZl0K/Houa8U+GTAeM4B/dreOxmz7NsubWI/7ArmvijH53heeP/ZP8q6LTnB0+Aj/AJ5j+Vc78Q5lfQLiMEZ2n+VMhnyYBtndR/CxFWc8VFcxMl3N/vmm/MKTQ0zc8JS+Xr0Z7V73p+or9hiwx+7XznpVytrdLM5IAr0Kw8daRHbJHM0qsB2WkkXc9T/tJs/fP51Impzp8ySso+teaJ440WTpcOvuRVqLxHazYWHUIwD6tSZSZ6Idaue7lh71UvNedVw0BIPXArmYNZs8BftCE+zVYOp2zKV8xTn0NZy2Kgrsq694mhtYi524H8J61yqeL4dTcrbgK4OB707xTDD5reZscMOcVxOnabJb63G1qx8pnyVPaslruay0Wh3uqzSS6DP5hydhrwNm/wCJrMrf3jXv2qRsNEmXac7K+frpT/bU3ruNaU9GZN3RfbpRM37oCncbBmoLhj0rczMLVDlqzjWjqXWs9utBIlFFFAgHWr1i2xlPPWqiLzVuFeKTLR6NodjFfWKtjnHNOvdEWM7ozhqd4BmWS12flXSTw7uo5qCzgryC7hyVkcnvgmqK3F2sysztketdpfWgycCse+s125C8+tIRjX99cXUHlSkY+lY09llfkPNbtxakA8Gq32Y+9UiWYL2sy5PNRF5BwdxHpW1eRzIMwnJ9DWdLJIG/eRgHvxTAsaHrV9pFwJ7NmVq9c8HfGqSC0S01RRweXryFE3RhsAZojggk/iGakD6a0H4peHr2XZLcrGe2TXb6b4k0W8QeVeREntkV8aLYovzK2PcVItzqNmwNrezJ7hjQM+2C9tcJlTHIKqyWVozZCEH/AGTXyRpfjbxXYsuzU5HVexNdVp/xd8URKN8aS49T1pDPolrHaMxzOPxpojuFODOD7GvHbD43zyKsVzp4D9yK2rX4uabLjz7aRT7CpYHpxSZRlsYrzb4gXCvdCJcZU5NaEvxGsrrT2+yq3mEcA1xt7cSXcjXEzEu3NJgjh/Ef/IRkrC0xtuuRf74ra12UHVJccjFYumKW12AY/jqwPaApOmr/ALleSaxpl1d6xcvG0ewN3avY7babWJSONozXAeNtNtYNRZ7csrSctg1y1Wa0tzlI/D1wzgG4iUZ5JNTT6C8Dt/xMITGOee9SLCynqce5pZrYrG4YZ7iskzqlHQ9C8MeK/BOk6NG1xosMmoLgCQNg59TXRXXx5sbfTUs7bRoZVQEENzXzncSbZmAA4qMtWtrmDTR7mPjhY9vCunA+6ioH+N+GzHoGnr/wAV4gTzzRkUcrJue1H49aypIj0+yUdvkqnc/HLxTID5b20QP91OleQk+lGTVWdho9Ev8A4teLbwDdqDADptXFVtM8S+JNSvV87Vrgox5ANcLGNzgCvQ/AtgiqGkXJrnmb0ldo7vTzIyK0kryHA+92qxI+Kjtk2rgdKWWuSW569JaHN+IJT5rc1z7SYbFdBr8JYlh0rmJwRJXTRWhxYq9y/GwKZp0QGe1UopNq4zT1lNdRwNmvEUUD5hV6Bl28MDXOeefWrFtckHg0Mi50xbEJrKlJMwJJp0UzMgyxNIwyc0gszWsJAyAA1bjcp0rJsJNrbc1qxjcvHJpMaZPHcc81chYSYrIbcrVPbTMpoGmbaW+Vz1qrcWkYR2xg4NbGnbJrUMMcDmob1FwV7GnFajaPJviBp0XkeawGQpYHFebNOqngV6p8SMraSIDwFIryXbWqQrDnk8ykFJilqjOQZpwamZFBqXFEE8UojbdTpr6X7qHaKrFc9KBEx7E/hSsihJHZ/vc0ypvIl7Rt+VJ5E3/PNvyqk4i5WRg0u41ILeb/AJ4v+VKLacnAhf8AKq5kKzLFscwj6mpKZDG8UYSRSD6Gn1vHYye4UUUUxBRRRQAUUUUAFFFFABRRRQAUUUUAFUtZ/wCPVf8AfH8jV2qWs/8AHqv++P5GgC7RRRQAUUUUAFFFFABRRRQAUUUUAFFFFABRRRQBqeEv+Rr0j/r+h/8AQxX2q33j9a+KvCX/ACNekf8AX9D/AOhivtVvvH61jV3RpASiilNZljDSUppKBCD79SDpUY+/T+1NAcf8QIN3h+9J7rXzx4EuPsvjcx+jjr9a+lvGMQl0a4VuARXzHpy+R8QfQGXH61omSz7L8NStNpcbH+6P5Vxvxhk1SDw5MNNtjKzZLNjoK3PC2pbrSKJYzjYAfyroJNk1uYZUV42GCCOtbIxkfCtxq97FcyLMrKdxySOKF18gfMma+w9Y8B+DNUiEV7oycHcCg71h3vwZ8DXUDQx2bw5/iHUU2kCPl2LXIG4bANWk1K1YfMwr3i6/Z/8ACZRlS6ukbswxwaxbn9nWzZv9F1yXb/tdahotHk6XVuw+WRad5sZH38fQ16DP+zpqasxt9aTb25rHvPgR4ygZhFeQyAHj5uaQzmBPIn+rncf8Cp8eoXicrcyf99GtK5+Efje0bBXd9DWLdeDvHNuzL/Zdwyg4BAzmlZC5yxLq16HDNcMSOeTU9v4qubcg7Ecg9cViTaH4qgP+laZcKP8AcNVJrPV166fcj/tmaLIfOdu/xBvZbdraSBTGwwTXD3MatqL3Sk/MelVnknjyJIZV9coaj+057MPqMUtB3ZdkfAqpLLk0qTqfvU8TQk8qKfMKzMq7BkPFVGhb+6fyrofMtvb8qUNb4/hqrMy1uc2IW/un8qTyX7Ka6Vfs4ORtzTgImPG2kaJHNKpHarUf3a12tYm/gFH2WPH3RSKsbPw8kP2zb716M+Gry3Q7t9KnMsMasT610K+LptwLQD3xUsaZ1MlujDmqk+mhiOeK5y68XXbKRBbqp7E1k3XiXXXGNygHqAKVgTOrvdLjRS7MgA7k1z8pscsokUMDjg1z11qGpTZEk0m09s1q6P4ej1CAML4pOeQpNNCbuWxZqyZ25qncaaCf9WD9a6PT7G4s08mdlkP97NWWt1YfdFFxHGPYjG3bgVA+iqRmJijfWuxmso85201baMHlRSGcUtvqtu4RV8xPcVFc3F2rbZLQgV3ckcajhax9WRdp4FAHJJdzeZtW2JP0q7HbXtxjeDEnfHpVmJB53ygA1qIrbRzQNFWK3WMALmrlouHpPLq3p9u0kgAFSxm/o0RYDj0rcnXbDVfSLUxID7VcufuVnfUZ53rUUyX0jMhwT1rN0XnxFAP9sV2WshRG429jXGaM3/FRwn/brboI9sj4t0PtXBeKJjNqZHTbXchj9lX/AHa4XWdranIa4a7OigtShFFvOGp92nyyf7vFTxLg9OKS6X9xKx/u1zwep2y0R5zcZEzZ/vGmVLfqzXbbFZh6gU1Y5P7jflXqRp6I4JVNRgpaV1ZfvAj6ikFDSRF2wxSHgVIFNIyH0P5Urpotcw6yb9+ufWvS/BsmcfSvNLKJ2uVCjntXpng2WGP5JAQcda5Kh2YZHbQEbac4BFVIZ0J+U1aQlhmuOS1PUi9ChqNr5kRGK4rVoTDK2RXolwn7s1xfiKPdIRitaUjnxEbo5lroDO3ORUbXT9mNS3Vm7NlRin2OjT3EgXcMV03PP9i2yul6vRid3tVu3u1zxn8a3rCy0vTHVbiETOetbo03S9QtW8u1EbYzkVHOjRYVmBY3CMgy1Xg6EcHNYl7bGxuym4lM8VetpcgDjFaRdzCcXDRltnKOrCtSwvwX2jNZE5HlZ61FaTbJgdx61biZI6uRfMG7gVXLASbc81XW6Ow/NVN5m84Nk0KIzuvD86LasjdcVNdOCeOa5nS7xlXOaty6iynPFDVikc744sxcRSK3AIP4V5XdaeIZfLyOK9wuNQ8NyANqNvcTD/lpj9cVzepa18M4Llm/4R64lHux/wAannFa55gLMeoNPFgp52V33/CXfDtP9X4OkY9ssf8AGoj478JKSI/BMZH+0zf40c7J5TiVsol+9GPxp32WEdFX8q7UeP8Aw+P9T4HtvxZv8aST4iWkY/0bwZYr9c0c4cpxZjRB/qv/AB2nwpIzfKpx/uV1UnxGvX/1fhbTE/4CTS2XxK1q2mEiaHp+R0Gypk7jWhjQ2874VbeRifRKux6Hq7/c065P0hrpLf4veJlGRpGnr6fuh/hUsnxk8YEYjtbKM+yCoafcrmt0ObTw1rznCaTeE+0NTp4P8UuMroN8w9REa05fi148k+7c28f0jH+FVX+J3xBdif7Z257BB/hSs+4c3kcd4msL3TdWa11C1ltpwisY5BggEcGsytTxPq+qa5q76hrFx9ou2RVZ8YyoGBWXXp0vgRyT+JhRRRVkBRRRQAUUUUAFFFFABRRRQAUUUUAFUtZ/49V/3x/I1dqlrP8Ax6r/AL4/kaALtFKaSgAooooAKKKKACiiigAooooAKKKKACiiigDU8Jf8jXpH/X9D/wChivtVvvH618VeEv8Aka9I/wCv6H/0MV9qt94/WsavQ0gJRRQKzKGmkpTSUAIPv089KYM7qeRTQGJ4rGdKl+lfMWofuPHQPbzx/OvqbxHGG0x16k4r5b8WqYfHHP8Az2/rVCPqjwpPGukW02cjYAeO9akl7GzYEhWuW8KzD/hGbYdeBV9JhurdIhowr/4taLpOsT6bqMDboWKhv72KcPjL4YblUZBXhHxcJXxtcN/eY1zKnPenLQnlPqOP4reFZutwVq7D8Q/C7gbb9Uz618qxsPStXT7S4mKsh4rJstH1Fb+L9AnGU1aI/gac2u6XcNtTUIjn1bFeUeBvB2takhMAt+mfnWrHizwV4k08FmtY3jA+/EO9Iqx6eLi1k+5cwn/gYpy3Ea/Ks0Y+hFfMupy6tazsBcXEODyNxGKrNr2rQJ8mpXBk7ZY4o5ifZn0/d+XImJdjj3ArNuLO2Zcm3iI/3RXzoPHHipQF+0bse9OPjrxWSP34+maq10Zclme73GiabKp83TYCD1Jj61m3HhPw5Kvz6VDgegryuD4ieI9gW4uMgdBWhZfEi+UEPGH/ABpONjVJnU3Xw68M3NwZWs9oPG1eAKoy/DLw7sI8uQcnkHFZ8fxJmY4Nrj3zV5PH8TAebb7h7VpyxSvcnmle1jPuPhbo0kvyzSInpnmqM/wlt8nytRwO2a6aLx3pmf3li7fjV+Lxhos4GLZx+FWpxtuZyUkeeS/CW4A/d6lGT9Kzbn4Y69DkwzxSYr1pfEWi7vmYoPc1M+uaJIoEdyik+prN6mkU7XZ4hceC/E8PH2YNj0NUJfD/AIkh+/p7t9K91XULGZyqXURI96kDQv8A8tYz+IqHcdz58ay1WP8A1thKB/u1CTcx/ftpR/wE19CSW9q3URN+VVZtOs5MgwRH8BSHc8FFy3dSPwo+0rXt83h/TXUk2cJJ/wBms2bwjpL5zYjn0FIR5EJkx2pRNg5Ryv0NenXHgfRmQr9lkX3BrPk+HumtkrLMPbNA7HDR3VyPu3L/APfVTR6rfQn5Z2/Gumm+H6hj5Ny4FVpfAN4P9XdA/WgDIj16/Unc6tn1FSx6/KP9ZEG+lSTeCdajb5FRx6g1A/hXXE6wZ+hoAsjXY3HzQkVSvLxZwcDFRNoWsxnm0c1DJZajCf3lnIP+A0AJC22XJrRini28yAGseRpo/vQSA/7tR72Y/db8qAOstUhmAIkWt3S4rG3O+a6iUDnrXnSzbT98j2pTIGGGcn6mpsM9Wl8SeHrWLDagmfQVh6n4+0OFCIGadvYV53LbWrdUyfrUJtIQPlTFLlQ7nVjxUNUeRY7cxj1NZ+ifN4jhA/v1V0GzZ3k8sgYGTk1d0KLyPEUTOyklug7U3sNHsZyLZR/siuOuo/Mv5T15rsTzZK3JJHFcrKu26kJOCT0xXn17nfQSRH5QGKbeoiWsjY/hNWZSuwHcc/SoLry5LJ9z7eD1rmg3zI6ppNM4m2vl88j7LH19K2UsryaHzY7WHbjNYNuIhMSzAfNXV6fqFstqEa4CDHXfgV9HSjeB4cpe8zktfk2jyHhjVgeorJgXdIBU/iC683UptpBRW+UjvUWjq016iquc+9Y1o2Rmqzizo9G0+ORN8oKj3WtT+zbDYWV1JHqKnaGVVWOJwgCAdKgSz1CR/LZGZScGuHnsdX1mVSysS2OjWt28b7kypzgV0VtYJAoCAcU7TrCO3t0XygGA645rRRBjpWNSVz1sPSaiNtYyMVsQR7YxVW2jGBVwGuaR2wQy5/1Rrl9UjWSSukvXxH1rn51aSU4NOLsKaTILbTIJ+WJzVoWS24wi4x7Vc06HGKXW72KyjXKhiQatzCNNGJPbxST7n5atvSV2xkZ4IrmrS8XUJy4QofSuisSIbcsx7UlqWo2OV8fsYtjRnBDVmaPfGZhu4qXxjL50u0HNYtgGjPy120kePiviOtNwrxlc5quG2uMetVLJ9i/ODzVsGNvunLVucTLsd0egqQOWaqUUbZqdMq2TVJCubVjuC1PIGZTVHTJ1J2lua3E8soOlKUbjUjmtT/dI27gYNcddokk7EKCPpXour6XeX8LfZLZpAAeRXF3el3lpJsuoWjb0Nc0tDVGR5Kj+EflUbR+1av2dv8imtbnPSs+dBYzFjIPSpVT2FXfsp9KkW0PpU84WKQiyKTyuegrSFqcdKPs2KlzHYzxHQYxV/wAhfegwj0oUx2M8rigLV1oOOhpogb0p8wrHPanxdH6CqtXdaXbfsP8AZFUq9Wl8COKfxMKKKK0JCiiigAooooAKKKKACiiigAooooAKpaz/AMeq/wC+P5GrtUtZ/wCPVf8AfH8jQBdooooAKKKKACiiigAooooAKKKKACiiigAooooA1PCP/I16R/1/Q/8AoYr7Wf77fWvinwj/AMjXpH/X9D/6GK+1n++31rKoaQG0gpaDWRQ1qSg0maAF704tTByaXHvTQFTVhvtitfLXxTU2/jRWHH73+tfUuof6g18x/GmPb4nRh135/WqQHuXguYyeGrbn+GtlAc9a5r4czq/hG3YntXW2ab0BHNbxkSfPfxmtivibd0yTXHQxE8Zr1D4/Whs9WhlkXaHXIPrXmULrnNE9hEy2r/w811fh14I440lbB+lYNjNDn99nHtXXaBBpsyo/2pY/bGTWDKievfDnUbe0jVpCTGUwvOMmtrxf40uNJhKW+kPdxldxGM1w2kJC8axW88sy9uABVy/0+4WJ4ItQaN2G7cxzwe1OJR5Z441r+3tVe6WwNoejJjvXI3ML87YGPvXe6lBHb3ckd84lYH7wFZd9c6asMirtX5SBkUhHm93fOs5TpiomvpN20GqGqtm9k2+tMRZGfIBNarYzZp/aHK8sc01GYuNrNuPvUQRgmSat6ZCsqmTupxTlsXTZv6bpl/5CzSY2Hn3rT+zvsBwce1VdHhkuZUikuSi5GMmuwuNEVQqrdLnA4Nc0qiRsoM5lLf5gxYiui0KKza7ihvZ1SI9TnFIug7/lM68+ldBouh3UM0bN5FwuOEcVi5O+g3HQwPFmnaHN82nXzkAcheea5GbT4x80V1IT7ivfr3T/ALPpqFdNs4iwO51TqPxrzTxFagyGT5BtPO1cCuunPyMHDTc4TzDCcSXD/gcVKmowxni8mB/36h8dQQi2iMI2SEZLDPNcK4mU/vJ8VV7isrHof9uOn3NQkH1ap7fxNOhAGoE59a83VFI+aWQ09I03cySn86lsR6kniPUZD+5ud568VZTxJrSj5mU1znwotDe3N5G4YbVypbuM13baECT8wpAZQ8VakBhipP0qzbeJp2/1qp/KrL6Co/iWqdzpNrF/rZY0Pu1AF5dfUjlI/wA6cNdRuPJB+hrDktrFTtF7Bn03VNHpEso3RSBh/smgZsf2xCcZjIp/9qWZXnevtWH/AGTdKcfMTTTYXi/wt+VAWOgXULEj7xH4Ux7rT36sD9VrDFpe/wDPM/lUbxXa/wDLM/lQI2ZbfTp+qxEf7oqu2j6a/wDyzixWVJJdRj5o/wBKqz3868bCPxp2C5pXHhvRnb5oVz7GqU3hHSXPyow+jVUGr3Cn7makXW5B95T+FIAk8G2IU+W7qfrVGbwkFJ/fHFaaa1uPIanPqbMnyqSfegZzM+iSwbvKmYAelVPD648QwBuSG5NdBeXTbG4HNYmiDd4ihIwPnpBqj2VGItFUelcteq32t+cc106BlgXP92uc8SrYKBJeXslqM/eTvXLUg27I6KVSxHDHubBYAe5qvrEUZidfMHA4waxpo9HMp3a1cYPSnPH4bjQ+ZqlxKy/eXNc8MNPnudU6q5SnY2EEisWUHnvV+bTbJLRgzR9OnFLaaj4Sg/inY+hqaXXfCxwBbtycZY17cZcsdDyd5Hm+qxrHeyxpkqp44qbw5II70Bjj3rv/ALb4ZLEvYxy57+tSfbPCu1RDoqiXPLk8YrnqVeYOTUU3tgEiPmDdtGQD3re027Vo0MYGK5gTaXyVtlQ545zUsWrW8MbKkB3YwDmuScGtzWlZSOz81WP3hmlV1zwc1xNhdzSXGQ7YzyM101gzEbulc7ie7TrXRrRSYqUTADrWeXI70Fz61k4nRGehPeXClCBzWfF9+pW5qD7r0rA3dl+FgExuxVW50pb2QNJN8g7U3fTknjQfM+DSsaJjodIt7Zi0YHTrWfrOoCOFoY/zqzdaoyx+XH82RjPpXN38UjZ5PNaRQqj0MLUpjJKTnNJp2BKCaW6tpEJbtUMbeXzXdT2PHrpt3Ny6uYhF8oAIHFYoupllLq5FV57lj/EajilBOM1skcLNu2154yBIgb3rQtNSF0vTbnpXMmNWq5ayrCByABTQrnTxsynIOK0YryQxgKx3VzMV2ZnRYW3HuBXVaLoer3to0sduducAmsquIp0Y803ZFKi5bIhg8WaxpzNBayKFOeCKhmuL7WpPOum3N7CtOHwLqks5aZlQE9OprZsvDkmm5EjK9c0sywlWPLCV2XTw9W+xyX9lt/dP5VINKYj/AFbflXafZ4wOcflTdkWfvVwubOz2TOPXSHP/ACzapBpMmP8AVmuxihVvukGpzacfdqecnkZxH9lv/wA8zSHTG7oa7ZrMVFLa47cUe0DlOLOljP3aRtMH92uuNqpPIpj2a0e0DlOQOn4/hxTTYegrq3s1xULWyimpiseR+L4vJ1uRP9hf5VkV0PxDXb4nlUf88o/5Vz1e/Qd6cfQ86p8bCiiitSAooooAKKKKACiiigAooooAKKKKACqWs/8AHqv++P5GrtUtZ/49V/3x/I0AXaKKKACiiigAooooAKKKKACiiigAooooAKKKKANTwj/yNekf9f0P/oYr7Wf77fWvinwj/wAjXpH/AF/Q/wDoYr7Wf77fWsqhpAbQelFB6VkUMamE09qjPSgBQeacTTBTqYFa/wD9Qa+b/jnD5euxSdi1fSFz8wxXgP7QEOJ45emDTQHZ/CuQyeEYfY16Zo6j7GvrivJvgnceZ4XdOu016pocu6Db6VaJZ5f+0rbK4t328+WuK8YggZuK93/aLR3sopI03MIlAHvXjGmLcs6eeqqvcAZNU2Ibb2TP/Dur0fwDoKzRCZrK4mj3fMwHA9q5HdcRsfs1nKx7HbXafDu+8ZKzwxRNHaZyVIrN6lJnpUXhGO8SM2EstoF7Zwa57xdoz6ZegXWpXew/MMnriut07WNUt4c+QhbGSSa4fxhq0mpXTtd3I3JwFX3pppDOF1kw3Fywimkk56tVBtJjnjO7k44Fdfp+ixai+LMySY+9mOk16zg0OBDJE6uWwTikwPCPFenyafqTK4AzyKzFuiqBcYrsvio8ErRyxt8x68Vwij94Fq4szluatv8AvYvMLNt9TVq0ZYgVWYYJ9Kv6TZ2ptACCc8kZqc2lqHwsVNvQcU73Rc0m4zLEsSNIxOOO1d+0N5a2CX9422FiFUYya5DSrdYpIniTABBNd2mrPcWyW2xWhA4VxmuWUG2dKqkb3X2H7Ncwo1xvOcBTx9a63wtJ9uuBcLHPC4GTxj8qs6VfqumQs9jAUUgFgnauotNUsJrZRbGCBl65TrWbvE0glM0prGS8sI1jun3AYIfmvKvGmmTtLcIkmSgIZSOteiJr9rZzDzb6LeOcYrD1GzOqTy3VuwZHJLGtYVGY1ILoeEX0RkcK0YcLwQRkVlT6LFNIG8uGMZ5CrzXujaDo9hp8v2iy+0TN90q23Feca1BDFeskcXlDqBuzWylcwZj2mn2axBTbxnA7ipvsFn/z7R/lU6ACnU2M0/CkMMN0/lRqmRztFX9fvxZwytn1qn4c/wBc59BXN/EPUiLn7Gh+cn9KQjE1DxDqEaswuGwT61TN+t9EJLq4eZh/CCTVOPTriaX97uVPr1rufA2gWUFkzugaWRsndzgUIDHs9N0E6el7dM8Tf7ZxzU66+umurWjMYO4zzirviOPSV8z7VmULnEajAUiuHm1Oxb928JEeex5xQB7f4cmhvrWOZ2P7wZyau39o9uemVPQ15n4H8ZRzXSabPD5EOMRsOpNetWF3Hc2ZtJELP/C5oKMNhz0qJ1XHIFXdQtpbWbEinnpxVN+9CJKN0q7DlRisi8EKKWZBiti66Vz+vkrBgGtUiSjJcW+7HliormAFN4UYxVeGPcRWq6f8S9/YVEh3MiBSSCOK2rCykkXdtyMcVm6dH5hVfVq72zsxHaoOvFQWjhNeg8jg8VgaGf8AifRf74rq/GMbLIfQGuU0HnXo/wDeouM9nncLCv8AuiuB+I1rLeWq+XLtAI3D1FdpLJvjX6CuT8XzLCFV+hOavDR9pOyMaj5YmJpnge9u7Jb3zvMgA6dxS3Hg3znVlcqB1zXYeHPiBp2kaOLOKxSZs/MzmsTVfG8d5cvsjjiDdEUdK65YGomZrErlsc/qmj2lqu3bubvWHPbqrCNYyQx6AZravtQ89txO7nvVnT9Wt7ZRut492eCVzXVDCLlt1MY4hcxl2WjXMkY/cs7Y9KguUazuRBNp8gyeGrqbXxIba9F0u0kdF28U3Utct9QfzLiFNw5GFxUwy13uXLFIyYLRW2lAQaupZOqGRwQoGTkUWupxRPuijU/UVZvPEEr27QtDHsdcHAq6mW82zFTxST1LOlIisu0CujtWUELXDWerqkgxESB2FdRp832iNZVUoPQ14+MwM6C5nsexhcTGpojWZ/mxSq2agXtmnq2K8s9GMmTHpUMop4cYpjOKLGikR4amNbrIfmFPaQA0LNg1NjRSFhs41PyrRc2SuPuirNs2+raJuNTc0Wpy17o7yIdq5rntQ0W4jJ2g16pDbK33qjv9NgMRdhkYrWnVszGrRueLX1pND96Nvyql80ZyQRXqWpWNvMhCqM1wHiW3+z54AGcV2wnzHlYijylD7ft7VLFMZugODWSPmOBya6bwtYvJewL5e8FxlR3q5y5YtnHGN2dR8NtBbULqVpHEKogYFh1r1rT7eOztxClzwD2rP8N2EdpCSLNkJUDrWyEH/PuR+FfmmfY2riarpwvynvUKahBXHRSqrD5y1Z2v30NsoYq759BWmi7R/qD+VeafEnxbqWl3v2e1igC46uua4siozeJLqVIxR0UWqWMjZkDgd/lNalve+HyvIc/8ANeFHxz4iH3Zrbk/88hXa6f4i1L+wzcu0Xm7M5Cd6/QZYZqxxvEI9Gjv9JLbbdH/ABXFOa8tz2xXgU/jLXmkc/bCMk9BVY+LdcOf9Of86awjZjKsmfQqzQuflpZV+XpXknw38Rald6gY7y5Lxr616dq2q29ramQMHOMgDnNc9Si4MIzuh7Jx0qpeXNpbIXnlCAVzFj4uvb7UDbrFFAmcbpOK0PFdlDNZgnULZ2I6I/elGnzFk0mvaODj7SCfpUsM8N0u+3YOtcnp2mXRgcr9jfHTcwzXQ6IWhiZZo0RvROlbyocsb3M09TzT4mjb4tmH/TGP+VczXT/E5t3i6Zh08mP/ANBrmK9vD/wo+h51X42FFFFbEBRRRQAUUUUAFFFFABRRRQAUUUUAFUtZ/wCPVf8AfH8jV2qWs/8AHqv++P5GgC7RRRQAUUUUAFFFFABRRRQAUUUUAFFFFABRRRQBqeEf+Rr0j/r+h/8AQxX2s/32+tfFPhL/AJGvSP8Ar+h/9DFfar/fP1rKqaQEpO1LSVkUNNMbpUhpp6UAMFPpO9ObpQBBMM4rwT9oG3cbnboTxXvkleL/AB9iEli74PymmgIvgFIzaNLGBn1r1/SUCgEZ614j+z3dFfNiDcN1r2y1mVJvLHAzWsVqSyh480SPWofLuJGxwB7V5nrXg2DTJA9vIZHUZGa9k1Q7ogetcp4ghXyt2OTxTkgRwmhxTXdwbednXC8Mi13Pheys0Y+fJdcDGOgNcFql9daZqcctu+35cYxxXXaVr15PDHJ9jt2YgZw2M1lIpHeWmk2N0jqjSAMMfeNcb408IrpySXttFuAxkZzmuq8P3j3q+TtS3mIOF3d6dD4f8RTyE39zHJGGyqgZArPlZWh5fZanfWseYLe5iHfapqhrOqXOpxG2lRpsnuMkV77b2ckdt5M9pDIMYztFeYeLLFLDVpZYbYKrn+EcCqknYEkzybVvDV1coV+zb1PQt1Fcbr3hO609hMI2I78cCvdlmQEGTpU2uWcOqaFPHHbgERk7sVEZu45QR4Fo7EYVlJHTiuhj0pmKHeDu9+n1rnoMW99LAMrskIwa7fQr6FLdVIR3zyDW9zOxs+G9GgZGG13OO1dd4N8NR3l0ZQu4A4MbHFReH9TtPKCxRokuOeK6Hw081jrJvI1Zo3OWUDisnIpQ0OtuPB9ndJFDLZ/Z4+NxilJB/CkvPD+k6HHG5t2MTcBs5pt5rWrXyEabcQ24HVpAQRWPfWurXIWO+15WVz91fX2qJamsG4kl5deG/M+aGItjuBUn9uf6E8VrZL5e3AKqOlZ0HguxRxIbp55Dz8xrdh09LPT5t0IkVUPy+tNLQGm3c841m51GeVttrL5Y646Vx+o2zSTl+Oeua7++1gx3M0CWa28ezgckn2rgNWuJpbpyIjEoPHv70lFp6Etq+pV+zsvXFSLZlhwymomkKpljWbr2uR6fZ/um3SNxwela8stylybG5oFxF/ay2sciuW+8AelUfG+kRtqn2rH1rH+HMkw1NtQuiApYgCvRpYYNailWNQWXj61SZhK19DzG8sbqSeGCxdHaUgcdRXULp8mh2QtWz9oIBcMeRmtPR/C93ba3DdtCwhQ7sEc5qXxRb3V1fS3H2d5C2F4FFyTzLX4bj984CNkEkF65KSElP3ixI3pmu713RdWj8wpbS4x025rMj8A6zNGsv2Vi7/dXuaLgUvDlvuvrI8P8w+Veor3ayjFpcQeSzSAhc59fSvOdB+GnjTzEuLW3VRGR9a9Ns/D/AIshltUuLMFFwSw65oGjT8fp5dzaNtHMY4rkrmRUI3naW6Vv/EbR/Gms3dpJo9usaQLht/U1haf4R8evua+toZNv3QeKYWKlwmVzWBr8ZaIAda7u68Ka8lrHMbdUBODk9K5rxHp81k4in2lyM5HSqUhcupy1vEe4q/KmNMl57ULCc1Leps0qTPc0mx8pR0yP5rcAdSK79OIVGOgrjtJaIXVjGepFdpIBtO08dqze5SOG8ckAGuK0U/8AE8jI/vV3HjeMmH3riNFGNbT2am9gPUWlPlIM9BXO+P8AabBJD97FbbH5PwrE8TxfboI7ckLjnNbZff2uhz4qSjC7OCjmwOFyafNcIGjxb545OO9bkWgpCjO0gb2xUIgtI2PmLu54Fe9L2j6HnRq05bMyof3mW6DNJNqa2u5TGr47kVpzi3L/ALobR6VaitdIZP8ASIwzH0ocaiV0gTjc5ZdaRyWWDP0FOj1UXEnlbME11Olw6FZ3TvLbB1J4WrF82h3M6mG1SMg8YpONeWxEpxi9TKtNOuljEka7wRnFZ2p3U9sxWS3dSPUcV6BpDC32vGqsPQ07VrGz1G3c3cahT1IHIqXTxFhe2pdTzrQ9SEl8AyivSNKIaDIwR6iuNsdH0xNU22+/IP5iu6solitQq9K8bMHV5PfPay6UXK6JDJg0qyVBL96mLJt714qR7fMXC1RyyYFRpOrcZFJKQadhqZG0h3c1InNQbfmNWoBxSaNISLtjWnB94VlwnGK1LFlLgHvWUlY6YMvxDpT7iPfEV9qX5EOCRTwynuKzUtTR6nE+JrW4t2MkZIUjg15xrAuJw0c75ycg17V4is1ubYAvsFeaa3os32tY7VWmZ+BgZr0cPI87FLQ5nSdNkkuURRu5Ga928GeDI7bTY72SJTMBvBFZnw5+H97bwJeahGNzHO09cV7Bo1uFjaEqQm3Feh7LmR4zlyvQ8m8SeJdW0uRWjVEjfgDqc1hf8J3r3/PRPyru/i54b83ToprTarRyFmz3GK8WWTcXXBUqcc1hDLMNP3pR1FiMZVlLc69fHutqrZdTxXnvizV7rVb0y3LZatJm+U/Sub1E/wCkHNJ5ZQovmhEzp1py3ZWXO4fWvQkPl+F9x4ylefJ98fWu61FtvhZR0+UVnUR0KVzg5G+Y/WmE0MeTSU0rIG9Trvh0ha5kbdtA5Jr1XT9S8OwqFvJULY7815T4At/tDTLuK4rXvbRFkIKlveuStDmZvDRG1rNto17rJmjvo47cnopxWheWHg1rddt8xcAZ+frXHCzhb70ZpWsYccQsfzrNRSK5zqT/AMImsOyO4fd2IerOkvbojLbSmRM9Sc1wcunBuRGVrqfDMP2fT2xkY9aJv3RJ6nI/Ec7vFMv/AFyj/lXN1u+OpPM8QyMf+eaD9Kwq9bD/AMKPocNX42FFFFbEBRRRQAUUUUAFFFFABRRRQAUUUUAFUtZ/49V/3x/I1dqlrP8Ax6r/AL4/kaALtFFFABRRRQAUUUUAFFFFABRRRQAUUUUAFFFFAGp4S/5GvSP+v6H/ANDFfaz/AHz9a+KfCX/I16R/1/Q/+hivtV/vn61lVNICUEUo60Gsihhph6VIVpjDigBo61I3SmAVJ2oAgkFeVfG22D6RcZ/u16yVrzr4xweZo8wHXbVIGeX/ALPkm7Upo89O1e0alcPDdlVOOK8F+CF5JZeKXiWMusj7TgdK9v8AED4uA3qK0juSzVjvxNCqFvmFVtUTzbc+wrI0+U+cPetm7/49j9KtoSOK1vTRcR7yoyOhxWPYadJ9pWJZicngBsVpeJdWubOHyYiu1sg5FcpY3EsV4l1Ezb1bd1rItHoCeHPE58qXSUkDKQwctXrXhK61prQR6xaeVIoHzqeCa830L4nXkUKQSaeSB1Kiu+8O+In1SVF2lQwzz2ouDL+pTSXLNHG0iCM8lT1rnPEqhdFmMkK5xw7V2D2pa4PlqAr/AHjXK/EtHtNBuVYqVCZ69TTewlueR3V0FugpTeo64rcs/ElnDpUqtEMFSpHeuDNxcyDIzirmkafdXmfLjeRc/MQOlcyXvGzPONYjhbxJd+Rnbuzg9eavWqFSCGIqDxZF/Z/iiZSMbsU63Z3TcvI9q3sYs6/w1qDRXO0AN0616QdcvNP01LmzYRufbNeQ6IZYLgSTRuinGNwxmvSrKBruxRnceX/drKSN6bR0udQ1uwLC8cSsucDjBrnbnTNetpgz3BfacjL1Fb6jarN5NrcXIl6bUJFPuNRmRis3mkgdJOuKzd0bpI63wbrCfbVt9QIil/vlsrXV6jqg2GCxC3Jf5flFeOnUoGJ/d4ar+k6xNa3UVxDPIFRgxVW4NT7Vov2aaN/xTpMkVuL/AFBfJiJwQvBrza+eOa72w4Mf8JPU13/iXxM2tWQt5IyAH3HJ61yU+mRzMHVhGB2FP25jLDvocB4l1K4guTZQwg7vl3EVzVpp9xqGpGB2ZivzMR2xXoviHS32s8ERkcD5SRk1S0HRrqzQTvH+/kOSPStIV13M/YSRAYI7TS23ZVEXk967D4MSrcRNKrblPIJ781geI7CVtDnlC8heVFbHwJXZp4Xbt46Y6c1rzpmMotM9X1G6Sz024ujGH8sdMda8vi8fSNfktZQ8OQBs4r02YLcaXeQyIwBHHHPFeSixsmkm2aRqgdJOT5TYP0pppk2PXtGktr7SoL37LEGkGeVrmdQjmTW5PKAVRwBjgVu+GpkXQraGOGVAF6SDDD61jahMf7al+tAjr/D26C0RFmXnrxWtPcMYyI2UN6kZrm9DuFI255rRMx380ykaMMj4+Zs+9SmRCuOaoCXimedzQMs3EcMibWy4PVSeK8b+KsIGuIqYESjovavWWfPQ4rK1DS7O5lL3ECSE9SRQB4YrfN8qZqLV5gtjtdGGW7CvdYNB0dPmWxhB9QtStoukn71jA31SgDwTTCn9q2QaFiMDBx0rumXjpXoH9l6anK2MC47hBWTriQ28E0nkKVC4XC9Kz6geO+O2KrtFcLoh3a4pP96uw8cyGaVvLcBe+44NchoCj+14z23VUgPSH6fhWNqjFblRxkitl+tcH8TZJlWEQyOjZ6qcVVCo6croirRjVjyyNppGZCnGTWdNoVxM5fzFTJ7visHQr65tYIp3Lz7WywY5yKu+KtdXVQGt4ZLdvQHFd39o1NjkhgKUdUXT4ZuD/wAvMf8A33U0Xh+ZfmkuIcD/AG65G1a4X5pLiUn3Y1q2Ny643szD3NCx9RDlh4G/B4Zku2Ui7toyezNUtx4LvIgrrqFocHna2a5ed/Lkysh+bkDPSp7SeQniV8fWnLMqoRw9O2rOxs1+yw+W7bmHU1NJKJrGWEbUYghSTXnN7d3fnsFuJRg9N1PtryQsG85mA6/NWbzOv0RVPAUm73OysdFht5hNLehpD2Rq6EbVtxtORXmI1XE52s2RXa+F9H8R6tHFc2sDNbseSxxXNWnUrw95Hfh1TouyLdxJyaqs2TxXep4CmaDdJc4fHTFYOpeF7yylIX96OvArj9k0dTqIwow27dVpcmni3ZDtZcEVLGgBrOSNIakaR81Oq4GKeiipQorBs64ISPirMUmCKgbAppbA4qJamqdjTW4VvvNzT2m2jhj+FYwZs1ZhZpWWFELFuBWahdlOokiwHuL6dbePc5J4Fdv4T8Kw2sq3FxbhpOvPan+DfDq27i4mUbsZwRXbW8Yr1MNSZ42KxN3ZC29uqgAAYqysOBgAU6PaBUo616aVkeY3cw/EekHUdPeEbgQO3evm34haO2i6u0UNvN5RXczuRwa+rWORg1y/izwjY6xpVwZyjyOTtyvIqW7FqKaPlYP+7H0rn79v9INeleI/AmuaU8rxw+fAuQNnJAHtXmmpRyx3LLJC6MDyGGKJyvEmMbMjiOZF+ortNfcJ4YQZ5KiuJi3LIvynPat3WNVhutLitkVg6j5s1xTRumc/SZFI1NJqOgz0D4YmGOaVrhgqHua7r7Z4eUlWnjLVw3w609tRYwxkDPUmtXXfD/2C5IaMt3LAVz1GdEdjZuNU0iN/3bwlfpTo9e0Pb+8aIj2WuS8iHODEPypklpG7BFh+Y+1ZaA0duNQ8JXEYDXgRj221XvZbGG3b7FP5qFeuMVzn/CH6m8IuEhjVDyMmp0jaK2FqygMvBxWc0kikjjvFEnmaw7+qL/KsutXxTEYdYdD/AHFP6VlV7GH/AIUfQ4avxsKKKK2ICiiigAooooAKKKKACiiigAooooAKpaz/AMeq/wC+P5GrtUtZ/wCPVf8AfH8jQBdooooAKKKKACiiigAooooAKKKKACiiigAooooA1PCX/I16R/1/Q/8AoYr7Wf75+tfFPhL/AJGvSP8Ar+h/9DFfaz/eP1NZVDSAg60ppB1pTWRQhpjLxTzTT0oAYKfTe9OoAQ9K4v4mW3maVLL28tgfyrtD0rm/HUfmaFcx+i1SBnzn8IpVh8ZFS2CZSP1r3HXOQreor588Gu1v43UA7T9oP8zX0BrjA2duwP8ABzVx3JZU02T/AEhR710Vx81qT7Vydg2LlfrXWSn/AEEn2rVko838ZoDk4/i5pvh/QrPUUV7XUYo3B5WU45qTxbkq3HeuXgh4PzMv0OKxZoj1Gy8LXYy0+qafDGvQq/LGtfSYtWs3H2K4t+v3ia8ugu7PbEkzTblPZjzXpXhG8tise63lMXcnmpA7OW9v2sVF1qcHmheShxXnnjrVpDaC3mvDc7jwFPb3rrfFDaXEFCwyYK/dWvLdZ3TTM1taOFz1atX8JK3LNjeWX2YI1qgAFN0jUBbSTR2MZjWUnfmsPzruN9rRKBWzpE+nTOq3GYX9c9a5upq9jy74pr5euxSd361V0mZkhUryRV74wmL+24vJbfGvesHS7pQoVq2jsZPc7htWF3ZwwyoC8fQiux0O7jbSkVi6t3HrXmVnKodWyMV6B4bvo3tNnlljj5WHaokVFmhBHa2d0NQicpIjZII612dnLoPiO1824t1MijBO7aTWBZXkkkJha3tZdwwSynIqld6XfaexubG6t+efKDYIrOx0Js6TW/A2mmxkvYEaFljzt8wnIryq9uJtNuNsC3DLnpjpXqGia1LqKpa6pPHB8oUHdxn3rpLfwXZXOS0StJjcrcbSKzlE3hI8fsdX86IblKn3FalrdLIua2/F3g22sSblplTnGxK5iGEx52k4rhqw5UdtJpmsrq/vSOkRB4qnC7L1qbzkxywrk5nc6LIWSGF4WhZcq3UU3RIo9JZ/s3AJ4pkkyg/eFV5btVzuPFaxrSSsLkpvdHb6V4gZRtbB+ororO+icA/L83fFeX6fciTayNwa63TrgLGAxNehhakpHmYyMUtDr32sOcD6VzepaRO2pPdRhWRvfmrUV+zrszwKmiunj6E/jXdZnmFfSrSeG43yKVFa3U5pkFysgyxwakaWIc7gKmxY5aDT9JuI7hTwAw7VccwD72KYGc2fSmtzWsj20o2NtNV7yyUr+4fn3pAURTgaPsN3/wA9Fpy6fMf9ZIfwoAgZhjFYniVsafP/ALhroJNNk/gcn61la3o93c2csceCxU8UIZ86eM3zdbfauf0UFdQjP+0P512Hjbw/qkE8jyWU/wAhIyEJBHrXL6HGz36DyZMhhnKHiqEd7LKAhJ9K4jx9l/JbqCK7r+ydQvW8q2gds98VX134c+IdQto9x2hevHSgGecaUhNi+0VA6v8A3TXo+h/DrVrMO8iGaIr8uOuahPhyRJ2820cLnBG3vQkJHnYjfP3TV22gbHSvS9P8B3upIzWtvGiju/Bqvqnw917Tl3iESj0XrTE0ea6lBMJBiNjxUmmCVBwCG7AjrXtPhz4Wz6oqyXkrW+B07V1Wl/C/QNOl865mad05AIGKCHE8As9Bu77UYzJBIElxltvAr0/wz8J9HVUuLySTYDuZOm/2r0YWen2vywQoAOmQKpanfCOIxoQCeB7VaSEk0ZcnhLwXbR7I9JUt6ua1rBmtbZbfT4NkCdAo4FZtlbtLOslw7OM+tbd1frbWhW3QKNv61aQtbla6vpU4mbBPYVkajfKsbs7YGOtVWuZbmYmQ55rC8XXskEDRhSVxnNHIi3JnNa34kijv/s6hQGblquWc6zRh1ORXk2vXzS3zkOThuK6XwjrmYhFLMTgdMVzV4aHVRqM7wSqtSrKDWbBMkyKysCSKtRhsV5so6npwndFh25oFRHrVm1hkuJlijHLUlG5bmkOt4HmYLGpZjxgV3nhDw2YlS5uFBcdiKd4X8OSRQpJLFnnO4V29tEscYUDgV20KDOCviegkCYGcYq2gpiL6VKOK9OEVFHlylccKmRhioCQBmql3dBFwDiqJJbu7KNhaqx3LM3zNVFp9xOTSbxUN3KWhqrJCeDFGwPXK9a5bxb4F0HxBbSh7GKOZ23b1GDn8K1llIPU1YinZeRWU43RpGSvqfO/iT4S6lpF20tlF9ohxu3biSvtXJ+KbW3sdOQPF5c4ADZ9a+vDOXXayKQeoxXIa38PfDOsTSTXlu5ZyWIXpmsVTaNG09j5Fbj+IfnUZbivY/H/hHQfD8cm/RZtobCyRjPXpXktyYGmkWGFkUHjd1qWrEM9E+FeqW+lbJrlSUI5xXoOpePPC6nZ9nFwWHOR0rynwsqjTlY85FWxbwRsSIgc1yVY3OmnJ2OiufEegSzl1tQqk5xiq9x4i09Z1ls/KAA6OKx2WHacRD8qzruGMt/qutZcq7mtzt28fWcsC2kqxsxG3cpxWPf3au++PCqxHNcxHbRLKp8kZz1rXG1kVBg8VE4jRk+NJI5Nb3RurjyYxkHvisStHxDCbfUmjK7fkU4+orOr16H8OJwVfjYUUUVsZhRRRQAUUUUAFFFFABRRRQAUUUUAFUtZ/49V/3x/I1dqlrP8Ax6r/AL4/kaALtFFFABRRRQAUUUUAFFFFABRRRQAUUUUAFFFFAGp4S/5GvSP+v6H/ANDFfazj5j9TXxT4S/5GvSP+v6H/ANDFfbLfeP1rKoaQIx1pTSmkrIoQ03tTjTe1ADe9OpvenUwGMax/E8fmaZOvqtbB5qhrKZtHz6VSBnynDGLXx6hPyjzz/OvetS2nRoW6naOa8H8Wf6N47Q9MT5/WvcZ387w1byDugq4kszNNb/Sh9a7DO6z/AArjLP5J1b3rrlYnTiy9QK0JRwnil5mDRwxqWB7iuV82aNts0QH0r03wha6frN1dWt5OtvcLkqz8KTS3kWhabeGx1yzhmSThZYmHArKSLR5vaXC/aAY0VyD3Fej+Dddkt7iMMsTxgjdHRH8OvC93Mbuz8RCGJxkRselakWgeEtGQ4u3upyuN6NxUIZteO9f08aUFtxEJ5F4OOVrye7uLhUy93vPtV3Xksbe6Z5byaYn7iegrLbUYFXatqp+tat6WEkUjJczP8kMkpPTA61f0yxu5JFa4syq9s1kXetXENyrxFYguQABWlpmsXVwu5pGI+tYWNOhyXxXtk+0xRxqu7viuV061TbiTg10vjm5a51YDcPlrEi4brk1pHYxe5qWNsryKkYz7V3GjedZwgW0JLY54ridGuPIvEfAbmvQbG7aYR7U2q3cVEi4la61bWllAVWVe4C1qLpVzrUKys6QvjnLYJqDUrmWziJVQrdRv6msqOS9mkWd5DuHIAOBWbNkzUm8H6pG3yvGw9fMFb+m6trOiWZivpVkgAAwJOQPasl5ZbqzQLc7WX7w3VzeqpJGy7py4L9C2aSNVsdVrHiF72MFY5mhzwWasVtRjXquPqafYwz3Wn+XbqGYNk5rI1bTLuICa5kWMA8KDzUSpqTLjW5dEaqXYm+5+lSKHfoCay/Dse64CnJBrtYbKFFHy0lh0wlimjkL6OaEEsxGelZxkcnli3410HjUrbWgkA4zisLR4ZbqMSiM9e9UsNEzeLZd0VpUm3bWCjn2rsrG+SSHqAR1Fc5DFcKNqxHn2p93HdWW1pY3QN3xW1OmobHPUqObOwtbpA33h+dXReL9a4W21Dp8wP0rSgvdw+/iuhIxOuivEz1qeaUFOK5KO6OfvA/jWpa3RZBk/hQ4juaENw8EyurEHvjvWi2o+YmcHP1rBeTJqSKTjvUuIXNWO6ZWyCavJfswzmsFX96mjmwetTYq5s/2g/apoL7d1NY4cEUwybTwcUrBc6H7Z7ik+085BwayIpuOTUonFOwXL7uJFKybWU9QRVRNH0ZXMi6fbB2+8Qg5qPzuOtIlxtJzRYVy1b2tpbv8AubeOP6CtJIYpY8MOK56e+wcg1r6PeRXEOA439xTsK4raPpu87ZZUJ7A8CkudF07YC0aykdyOanuw0fzVRlvWVStPUEyE28cL/u0Cj2qRpEVOQGP0qpc3oI96rNd5FCVyi8b/AGDCoBis+/upHywJHHNVLi5561E84ZCK05SLlSe8bJ+as64Y3Ew74p95/rDUlhDuO4inyonmLdspWIA9ahv5CUKDvVpsAYqs0fmS8iqsIqW9vtjLn0rL1O0S8DK3QjFdFNH+7KjjNZt1bsikrzSQzyrXvB1k12c8d8rXHPpsuk37qA2wHgn0r1rWI3E54OKyNS0ttQttnl5x0olDmRUZWZi+HtSyypIBg8V2lsnmKNgzmsLQfDawuZJlbC10kZEKhUGBXLLDanXHE2RGbKXOeBThfy6Z80IUuOhxRLPJWdeM8h71pTwqTuZTxbkrG3Y/EnVrBwsiiSIfw16J4R8daLriKjXCW9weqOcc14hNas/O01RaCSKQPHlWByCK61FLY43JvU+q45EYbkYMPUU55AorxfwH47urTy7HUpN0QOA5r1S11S1vrbzbeZXHtQIu3Fyqwn1rEknaRvm6U6eVmY8nFRbowfmNS2Wh3FPG2oTPEBULXHPBqGM0FKipFkUdKyxP81TJJmkNI0lmFTR4YiqMIz3q9BwaTLTsP1DTbXULI21zEjox/iGcV418Tfg3CxN5pbpG2CSiqcMa9xgkxVlFimGJFBx61DjcakfHEFvc6BGbG8iIkjO1sjitLTQNRX5XEZzjpX0V448B6frsLMkKJJjlq8iv/AmoaDdmSINLbd2xjFcWKpSUW0dNF62OYfw9O5P+nheajbwrdZ41ND9a15JiHZCCCp5zUTS18+687npezVjLl0KS1jLSXiOR6VnMVhlGGzzWrqU37s+uK587mY8124eTnuc9RWZS8RTfaNUaT/YUfkKzqnvs/aWzUFfQUlaCPLn8TCiiirICiiigAooooAKKKKACiiigAooooAKpaz/x6r/vj+Rq7VLWf+PVf98fyNAF2iiigAooooAKKKKACiiigAooooAKKKKACiiigDU8Jf8AI16R/wBf0P8A6GK+2n+8frXxL4S/5GvSP+v6H/0MV9tP94/WsqhcBlJSmkrItiGm9vxpxpvamAUhpaKAGgc1X1Fd1o/0qyarXx/0du/FUgPlP4mJ5XjRjjA8zP617RpA87wjb5PAiFeSfGyMJ4kWQLgtXqPg+bzvAdu2clYgDVRJZWiIWUfWussyHsCvtXGRv84+tdfozb7In2rUi5x2tRyq8picq2TyOK4i8a+Nwzz+fI3qWzXeanJ5t3LEnLZPFcZqBmgvXjLHGelZzZpEk0q5ZEC+ZIPYk1sLcXHlHyxIPfFY9ksjSh4/vA5Oa1NX1G4+xBVcRkDHA61ncooSXE004WeQsAe9OujGnKtkVj2MsnmkSEsSetXbjJT1ochFe6aBxlo9xrQ0E+YknGAqnAqhBD5jbWOK6DTtOMdpNJAc/Ic5qUV0PONcuIf7Vla4kwc4ArOF7ArHYSw9qL2Fb7XZYWfkNitWXSbKxh+Zf3mO5rVLQye5WsrqFnBO4Yr0fwHdLdFVimQbCP8AWd64vQLCyuy32uVLf+6T3rcsrGxtboeXqG9f9g4rORaPVtWay1C0CatZRTsowssR24/KuUubLw9AT++vEH90Diq9vqGxQkas6dyTV7elzEqpayuzcLhOCayZaIrOPQ1UtDHcyZ7saXUZrJodos404wHznFW7DQ5YpEbWoZ7K3c/KFHJrqVsPDtnZfaFiZ+Pl81etEdyuZpWMXw9p9l9hDyX0abhwqn5iayfF/h++WETxxnyycKZD1rrbS3kuj51lAkLHocdKx73w14iuZ2W4vF8snILvgVoSpM5Xw/bvDeKkm0sPSuvP3ayR4fl0e8E7X0E+T8yK2SK1sfuwfaqiRNmTrdrFe23ky84YGuo8H2Nj9hVHtkbb7Vz1wpOfrXUeDvmt2XPNNsgg1fxN4e0m6+yzW8fmL2ArK1bxxolzFs/s7zRjHI6Vx3xGUf8ACUSetZMakJ0zWbXYht3O1fQY9R0v+1tKDQ7ufKNZlvbaggw0ZNdf4Pz/AMIeitkYzTCoH8IoU2bJKxyhlmif5lKkVsadqEY2pK2CehrSh0+2vZPLlTJbpiqGpeFdQindrXa8IxtB6itYzuTymlHMrn5Tmp1Nc4BqFk37yEgDqcVbt9VXI84kVd0KzNrcaMmqq3SSDKsDUqy5FITLtvNt+Vuaez7jVFZBmpRKMU7BcuLJgU5ZM1nmf3qS1mAfLdKLCLjzbevFMMu4dabesjKNo7VWVyBTSAdcSfKRms+01S4tbhipwAeKluJOcVl3rbFMmOO9OwrnZaV4kW8H2e4YBz0JqS9dWHyMPqK84aeN+Y5QrfWruneIJIT5UuWA4yaOUdzpJ3K5HNVWuWA60kV5DdLuDDn0qvdx7RuU5qkhtiXMxAzmmQz5/iqu+5wQaou00EnOcVoiDTn+aSr9gMRH6VixT+Zjnmtuy/1YHemSSbcmpIoec1JDHk9KuRQ1LKRWS1DPyOtRXtoFBG0GteJPmHFJdou3pUjOF1jTRLkqoBqpFZLEvziutuYlPQVz+u2l0Yz9nVicHpVoLFNo1KkLiq5tWJ6VQ0hdW+17J4zjPcV1kcLbBuiwcUXHy6HPtZSN0Q006XJ/dFdHsP8AdxTlt2Jp3IaRzo0d26kCkOgwn75zXTi0Yij7CxNFybHOxaDZDlkLGtjSN+nqY4Wbyz/D6VoQ6exNWE05t3OKVwsRxXszHkmpPOkbuatLYqgFTJbp7UtCikDJkdam5xVry09RSHaBUspEUQ5qdeKiMgBwBTg+RQMuQScVft3+UVkRSAGr1vKMcUrEtmpG1XLZ+ayY5OatwSEU1FiubkLhl21U1LTYrq2eFlyr9QelMgmORzWjG4YDNVKmpqzLjUaZ4l8RPB7Wsb3luv3M5VV615qRKBiWMo3pX1P4gt1ms3XaD+FeIeMtMSHUGkCYDe1eLj8FTgvcR6lHE8ytI811Msq/dJrAa4ZZCNrH1r0SezjcEbQKwp9AuBOzxshVq4qK5R1Hc4m8cPOWHoKhrR8RWrWeqPA4AIVTx7is6voKTvBHmTVpMKKKKsgKKKKACiiigAooooAKKKKACiiigAqlrP8Ax6r/AL4/kau1S1n/AI9V/wB8fyNAF2iiigAooooAKKKKACiiigAooooAKKKKACiiigDU8Jf8jXpH/X9D/wChivtp/vH618S+Ev8Aka9I/wCv6H/0MV9tN94/WsqhcBhpKU0lZFsQ0ynU2gBaKbnmlpgIx4qC5+4akY5xUdx/q6LgfOHx8tfK1WOXtz/Ou0+GDifwP9I65r4/Q/v0Yjua1vgzcmTwhNH2XIrWIMm3/vGHua6/w02bAj2riJX2zP8AWuw8JPusj9K16GVtTkdVjEetsxZlJ9PSs+9tg7lsZ9zWr4oXbqW7GazJJUkwrb0HqO1YSNEh1hZbtxaWOFR3Y1U1GG3dWLXXmBeijvVqWxtDHu+0tI3oTWdNZc4TGPrWTGUfMRThVGKkjuGHRQfwq0thbom6aXDHsOav6dosdxcRrGzYJHUVA0LosNxM4P2ZSP8AdqbxfqB03S5Yoxsd0xxxXp2l6Pp2nWWS6llTPPavFvinfedfyIhBToMVcdynseZ6VM8d81wy5O8k1sak8upyK4ynHSs3YsPzdPWtKxkBK4PWtTPqW9J0mcyKHy/1rs9M0yw3JDcxiNj/ABDpV3wbo3m2puJCWyOBXSWXhmO/vI4slAeprOTKRkvFHpW2a3tGu405KqM5FdNB8QrGaztrWDSUtni/2cEV3EVjb6JaRwQ2sM6BcMdoJIrL1DQ9D1AtMtt5OBztXnNZtlFBNXk1Ty2uJVZccE9qv3VtDfxIt/qVuoQfI2OF/CualsJbO48iGNmX+FT1x9Ksa74T1fULFfs8Tx7hn5W5qooTOmttQ0nTYvL5uj/ejGAfwrzf4hXGr6veEWxktrb15BrZ0Twn4n0x1upYpriJCMoW7V0evpHqNkA1zaWh24KSEAg1pYk8r0DTprU/Ncmc55JOa65W/dAGse0hW1vprcSJKoP316GtYfdpolkUqqRzW14TJVzisWToRWx4XO3cTUSuOJR8QfD+613Xft63SRQkcjvU9r8LrKED7RqTue6gdK6+G4wBipPM3881INIyJdMtdL0pra3bKgdTXOk7ia6bV1dbeQZ4IrlIpByM8VIy1Zv5dwrL1rsdMshdIGkmkwewNcTA4M6getd3o11FHbDe4yAOKqL1AnbQrGZSJFY/U1ieJvCOnta7bSBvOPeuhGq24O1Y5WPstL/aM7fdtgPQk1qB4t4gt7rw2yvMJGDcKFUnmprLVHliR2yoI5BFeo6lYpfuHuliOOxGaqto+kjIe1R/oMUXsDOBtdVgnJUPgg4wa0o3Vh94EVp6t4W024X/AEMC1kBzkDOawbrQdXsiTD++jx1HB/KtedGfKWzx3ppfaeKoRXEyny5o3RhwcipWmG3INCaYmjQWdSvJpgm3MQKyXulQfM2KjTVI4WzjdVpE3NedWZcgGqSyHd5ci5FOj1u3bAximyywyKWUjmrUWIqTaLCZDNEQC3aqN1p7x8jmtJJwp5bipPNikG1iKLCTOejmuLV9yscDtWvYa7Gw2SDn1p81pAykqQT6VnT6cdhMYoSKNqSSKRd8TAiq8siSIVPOKwQLq34DNj0pF1KRC3mKATweavlJNe0OLoL2rprJcqK5TSS0siyYJFdpZpwvHagC9bR/KKuJGMZpsCjaKsY4rKT1KQyNfm6VFe8CpS22Sq94xZ6m4ylHFvyac8YUVYACr8oxUDnJxT5h3KZgiJzsGakCjGMVIyEGk6Gi4MYLdTzgU5bdR2FSr0p1HMxDFiQfw05UQHpQeKaXouBJkCjd71CWppY0rgWPMqMye9R5NNJpiHtIaYZKjPWlWmA8c0/dtFNQUy4bAxQkAok+brV23mxWOkmXxWlaqWXNUiWaUU3NX4JMjNZVunzjNbVtGNg4qkA9LrYf9WTVuHUo1+8rD8KqkYNJtqhGo8yzRZB4IriPG+jpcwvIFOQMjFdMmRjGag1NPMt2UjOa568OeJpCbTPDZV8tyjKcg1Htz0zXQ+KtPFtesUU7TyaxwnFeDUjZnpxd0eY+PBjxHJ/1zT+VYNdD8Qf+Rlk/65J/Kuer2aH8KPocFX42FFFFamYUUUUAFFFFABRRRQAUUUUAFFFFABVLWf8Aj1X/AHx/I1dqlrP/AB6r/vj+RoAvGkoooAKKKKACiiigAooooAKKKKACiiigAooooA1PCX/I16R/1/Q/+hivtp/vH618S+Ev+Rr0j/r+h/8AQxX2zL94/Ws6hcBtJS0GsS2MNMp5ppoASiimt1pgIetR3H3Kkpsn3KQHh/7QFviBHxnmq/wFkD+Hr6PuD0rW+PyFtF8z0kH8q5/4AN+4u4e5NaxA0rxSLmQY/iNdR4Pm/cNHjoOtYOvjZqkwAA5rV8GZeWRCeMVqnoZvczvFDR/2gNzYBrNMZxwwYGt/xTZRtfLx2rO+zpDHuI/Ospo0RQj0m7ugXt9rYPK55pw094sLNIiP0w1XINLurxzPYShJAOFDYNa3hvwzf6ncldUZ1jU9SKyY0RaZpOmmMKrSTTnqAuQDW/p2i/ZpBNIuwDoCK7eHT9O0u2CWkKsQoy2OtYPiG4laFpPkjABwCcVBZzHi3WoLSBozKFOOea8U8RX0M10WeQFfWtbx7qVzcXZQLwTjrXLCx88fMCTWkSWyax0qTUU3wASLnpmtbTdB+YDyZNy9gKwZNPntTuheRPcMRit/wld6jFdwIC0iM2G3ck1ZJ12i3F9picxSeUOuegroLfWp9QKx2I2yd2XjFXEs82u+SBlBHJZeK39C0G3XSzcx6WZC4P7yM44rGTNOU6jwxdWNvoobVL4efjlSc1gX9yJT59mryNkhQnSuPOpJY6pshR3G7ayS9RXpul2Nm+nQ3cdxFHI6hjGD0rMDzHWtRv4Ls/aIZo5ezYqx4f8AFGrW0mTe7oifuu3NdX4osZL4D/R2Ur/GRwa8717RJt5WN2jkB4Pat0rIhne6h47uTosgMNxIcYzGK8j1G8m1q/aQyyqM/dc4res5NUEfktc4IGDxwRWHPbSS3wTO5g3OO9MRtaVZyWcSl5UbPTDVrJJ8vWuZ1C3jUqkTtbSAdSSc1qaJu8gebMHPbFUQaEjVJpviO1sGMc0LOO2KYUDg4rnLxSLgr70rXJbsdv8A8JtCExbWLFuxaql34q1SZTtVIsjjArnrJc1bK0+RBzET32sXk+2a7fb7VoRhlUZqC1jzJwKuMnFZyiaR2LGkndeoG6V3cUkKxKFhXIHXFcFpXF6ua7eHmJfpUpDJmnc/dAX6CjzHPUmmgU4DmtLiuIQSOpppWpaCBj5mA+pxSYXK5GDSnOw9arajrGjadGZL3UbaLAzguCa5PVPil4btQVtRLePnA8scVOoHT3VrbzAiSEHPU1z2sWFtbWztGhQjvmuX1L4n6jccado4iQj701Y194s1i+j23c0a8chBxWi2EzG17xBeWd3KpO5AcKKz9O8YNNcCGWHJJxkVS1+TzmLE7jzk1g6T/wAhIf71aKTFoeoJqEajcwwDThrFr0ExH41kXCsbYKgyT0FclPftDcPHKNpB71oqq6mMk+h6KdXtxybkfnUf/CRafyPtsWfrXArfW8nDSDP1pYLHTruTaZtrGtVKFtzG877HokfiawAA+1xk/Wrg8RWoQYmjOR/erzWbSILOF2WQn0yayZbeQ/PvbHsah1I9DSMpLdHrsmr2sykq6E/Wsu5u7aU8uB+Nea7ZIlwJHGfc1JZLO91Equ2d3rSVUmUnfQ9v8GKXtdw5UtxXcWajP8q4/wAAWk32BC5xjk12louOa1bNI6l2LtUx+6aiiqVuENYNllKWbDUoIfmq84O6pYBgUgFkqJF3OKllp1suWosASQjy+BVJlIbmtZ1whrPmX5zQBCM5qQU0qaCeaYhz9KYRTgM0uMUmMiK4pu2pGpuKBDSKaacx5qNm5qkA00qCkPNJuxVCJycLVSZiRTmfPemP901SBlYNhq2dMfdFWFK/PFaujyZTFMRsQf6xa27UfJ+FY1uPnBrdtB8lCWoEcqnNA96fNwaZWgh8f3qW4j3IcURdalqWhM4XxhZiSBzt5HeuCMeBjvXrviK3Voj7ivM9SgEd3Io6Zrw8ZTalc9PDSvHU8f8AiH/yM8o/6ZJ/KudrpPiTx4qlH/TKP+Vc3Xfh/wCFH0OWr8bCiiitTMKKKKACiiigAooooAKKKKACiiigAqlrP/Hqv++P5GrtUtZ/49V/3x/I0AXaKKKACiiigAooooAKKKKACiiigAooooAKKKKANTwl/wAjXpH/AF/Q/wDoYr7Zf75+tfE3hL/ka9I/6/of/QxX2y/3z9ayqFwG0GjvQayLYxqSnGmt0oAbTW6080x+tMBKjk5XFPJ4pppAeYfG6ASeGJGI5Vs1wXwJl26pOufwr0n4yru8MzrXlXwVk2+InQdWOK0TGdx4qG3VpPc1d8EsPtzL6iqXjbK6w4p3g6XGpL71qjGXxF/xfkT7hnIrmppJZPlLnFdT4zTCsw6iuRictIN3TNZyNUdB4UhkS6DW0ZkuD0B5rtca7CqtqDC2jz8oxiuI0zVbDTJBOb0QyL0PejWtZ1LxF+5tdQllbtkYFQ0NHX+KfGNlo2k/JcCafsqnJrC0zTdd8V6b/aF1dC0gb5hGx+YiodE8H2NiYrm/d7y6B3YZsgfhXW2lvcalP5FknlBeCOgFTyl3PP8AWPBlmw2qzsw71mSeHYYQkYXy0x94ivYNT0e30uzM15cKJOw9a5saLeapd/afLP2GP5jx1qXoScJZ+F5MjbayXLScIoGa9U+HXw/stPCX2pWQW4X5lRhkCtvRdZ0q3jSK301o3T5fMYda0b3xJZxLi53JmnzqwWOc1+V7pJ1to0+VsbQOABRoeri1i8lJN4A5VO1SS6dNdySTxOYbWbrtPzEVa0vT9OhtHsdP065jkXkzSLgtUXuWZS+GdO16aa4hMkd4DkHHFZGsQzaFb/Z9Us50kbhZY24Nay6leaPctEr7pSegFS6r4imvbQW+p6eJgR3PIoikybnL23i66Sye2YvNCAdhbqtchr3iK6MvlkhlNaWtrDbMwjjaNWzxnNcbqS7pc5Na9CTqtEv7WSE+YxDmu4+GnhWG4uJtXvYwUH3Ae9eWeHLWe6voreHqxAJPQV9E+HrWTTtGS1kZQdvLA5qbsdjyv4rbbTWGaGxRoNvrzXJeHbhZpG8sbFzypPSvRPHUUD3rIrCVSOuO9ebWsK2OpnZ0ZuatMTR2VovJOKwdVUC6JxW/aHdGGHcVmXsGbk7mAFVEykilZybDyDVp7mMDtn3pAsCj7wJqjqDRk4xV9CEW7a8uBcqI1jZSectiujMa7Rl0JI6A15vfWrTL+7kdDnqDWaul65ETJBfz+2XNZyRrF6Hr2nw/6UhHrXYIqxxLvYKMdScV8+WGpeM9PDLHcpJk8GTkim3cvifUsHUtekiT+7HJtqVEps9y1LxFoGmD/TNVt0P90OCa5jUvix4dtiUs4Z7584+QYryk6TpMTCSaZ7mTuXJOTUyT2sAxBbRgeuKqxNztL34ma3qEZ/svSVtf9qY5xXLaxqfibVCRf64Y1P8ABCcCqj3FxKp2g7fYVUeTnDHmlYEN/syxWTzJnluG9XfNW1khQBYYURR6Cqmc0CN26HAosBYuLovhS65PQZqCSNmJ5NOi0yJpRIQdw6c1f+yt1oQjmdWiaOEs1Yekc34P+1XS+Jxsh2+ormNGb/iYqv8AtVaEer+EYIbrXLSG4jWRGYcEV7jJ8PvCV2Q82j27Njk7RXiXgj/kZbIf7Qr6Vh+4v0rhxEnzaGtPTU4m4+EvgedmY6WEY91OKrD4PeDkfKQyD8a9DXrQ1ZKpI1uedXfwf8KSR7QZx+NY0nwV0Fw3k3MkIHc165K3y15t8W/Fd9oOmoLNNu88vitKMmTUSZzdz8DdJmyy69GMe/NQJ8Dba3kS4j16JgpyB3NedweKLxryeY3lzg8nEpxmui8I67e3UkQ+13GNx4Zyc11Js55QR6TpulHSIvsm/eB0atOIYWs6ykkcr5jFjjvWmeFFdUW7E2sSwMM0lxJjPpUEbYakunUfMxAB70mBn6jfpaRtI/IAzXNaZ48hu9SNr9nKgHrXXS6XbX0JDsrKfQ1iS+E9NtZfMt1G7NAHRAiRVZeQRmrlrHhcms7TAQBH2FbCj93RcCGduKpSDmrkvNV3WkBXxSqgJp/lmlC7aaAQRrmhoxiloJoERlKYVxU/GKRgMU7CKM5w1VyeamufvGoAOKaAUt8uKYWpkjYpitmrSAlJqOeZVjb6UO2FrNvJeCKoljkbzDxW1pcZUZrHsFyK3bMhF5piRpRS7ec81vaRMJICx61yNxL8wwa6DQX+THOKY7mnP1qMVJP2qOqGSxdKkPSoomqTdQBnawhaMfSvOtdgaO6ZiOteoXK5TNcT4vjXaGC85rzsWtGdFHdHzz8SxjxbN/1yj/lXNV0/xO/5G6b/AK5R/wAq5iqofw4+gqvxsKKKK1MwooooAKKKKACiiigAooooAKKKKACqWs/8eq/74/kau1S1n/j1X/fH8jQBdooooAKKKKACiiigAooooAKKKKACiiigAooooA1PCX/I16R/1/Q/+hivtl/vn618TeEv+Rr0j/r+h/8AQxX2y/3z9ayqFwG96KO9FZFsaaa3SnGmt0oASmN1qQVG3WmA2mnpTj0pD0pAcN8V7ZpfDc+DzXivwek8vxlszwD/AFr3n4iR+boMy+xNfPXw6drfx6kecbpNtXED1P4g4/tfd6iqPheTbqSfWrvxCG2/jJ6FayPDsmNRj/3q6OXQyludf4t2eRukHynrXKWlxp0U+XhOPWuo8c4Glbz04rgBdxFAvU+tQ0XE6U+H9O1InUNpaJecdjS/aFhwtmixbeAcc1kHVbw2q28T7IlHRe9OsZ3aQKeSTWZR3XhGKa7vIy8hbnkmvTUaDTIglrb+Zcv2A71w/gaz3FC+9M9wK9Fs/ssT7Q4kZejHrSsDMmLQLnUbz7ZrEgZeqxDoKr3eqQW1y1sjJbRxcbSOGrqLu4MMHmCJ5B3x2Fc34l023vgtxGyGM8t61FRaDTMm6m0udvPuWJI+4YzgZq1Y6YNRh8yRVkH8NVLTTdNe48ppm8sD5tx6VqQ6BHDmTTdVfyzzsDVkoXKucxqd5Lpt40Su+xDwK6Sy8TGXT1C3CNOw4QCua8R319GzRNZrIg4LMOTWdp0mnxr9ojbypR1X3qlALl6/trjUL9naQo454FZmty6hNZyWNmyrcAf6xvSp5vGdxp8v7uGFx/eIrJ1jxVDqn34RHLj7yCqUbBc4yaPVZJXiL+e8Zw3NJNZjyd80bqwHQipbZbqz1FriFmYM2cetdxo9nNrNibjUBFBAo5z1NEWSYvwu0x7ySW4hhY7fXtXsegajp1tbPb3kg8xB0PrVX4aaba29o/2a3KxtwHPenT29rZ6vLFdbVDnIPrTkgucL4pmhnvbh1mVIgx2/SvONYurZdQCxyhjmvSPiPLo1oH+z/vJmPzD1FeWXNst1debHDtXPWiKC53mi5axQ+tZXiiNldmjkAIHrVC1OoeSIo7gqg9Ki1WGS3g8ySRpW68npWiREmc+uo+JPtZjhsUeIfxk1rQTXDx7rtVRu+DxWa2pSFdq5Qe1QtK8hHzk59605TNs2XvIYh2Jqnc62+NqcVVS1Zz+9uEiT1Y1ZS28OwAPPqQk9QDTVNgpGfNqVxI20EnPYVNa6VrF8cw2krD1xxWpB4m8Laf8A6i1WVx3PNOn+IyhcWtqw9gtHs5dgclYlsPBF7Jte9mWIf3Q3Nbdv4c0WxAaf94w/vNxXF3XjHW7vPkQSD0rFvtQ12ckzTFAe2atUpMjnR3HiabT0g2WYjj7Haa4S4njjkO6YEjtmqEgmmP728cn0BqE2m7ARWYk9aXsO4/aG5ZXkE2AWANa9tGrgbefpXJrp92g3eUQParel6nLZ3KrJkqTg5qZUkluVGdztLe2wBkVJKm1as2TLNCsi9CM025HFc5Zw/jAfuXb0Fcpo3/H4pP8AeruPFlsxsJJccYrhdJb/AEzH+1VIvoer+E7lbfXLSVlZhuHSvoi18S6c0EW/5DtAJz1r5ihkkSFGiOGxwanbxT4ntVWKBo5VHqeRXNJXY1sfTw8QaVgf6QBTv7e0nH/H4lfMkXjjxEgZXsUcrjJz3pF+I/iOBGFxokbj+ErS5B8x9PDVNPlA23C/nXH/ABB8MnxNZ+Rb6hDGmcgHtXitt8VLxs+dorRgYHFaS/EvCK50+QAn5uelFrB7SPU25PhJfhSE1G2YemBzWhoPw+1DRS80k0LrgdO1YEPxR03cAvm5HXk12GleI4tUhXymlww/irSF2xOUXsX7VcOq+laLnC/hWbA3738a0T8yceldsVoYMp3EwUN64ry/4peJ7u1gMdvKybRyAa9H1FWUmvMviDoh1EHarZPHFDAsfC7xVczQRrdzMd3YmvT1mEy71OQa8e8DeGb20njaV8KBwteuabHtt1U9QKkVy9p6ZYtWnnamKp2gCpU56UxjX5FREVKaY3WhAR4pCKdQaYDdoprCnGmE0CEPSopGxT3PFQTHmrSEQycmoJflSpmIxVHUZhHETmqSC5VkuAzEVNC3y5rIjk8yTitNGxFVWJuNuZdoOTWYzmR/an3su6TbmktE3c+hoEaWnLgCtESYAFU7cbRTy3NNAWkO5xXVaEvy/hXKWx3MK7DQ1/dGmBemHFRYqabgVFjigdxAcU5G55prU0HmmJsmlwYiK5LxQmYj9a6on5K5jxQR5TVx4v8Ahs6MO/ePm/4qDHjGbH/PGP8AlXK11XxV/wCRxm/64x/yrlaih/DiOr8bCiiitTMKKKKACiiigAooooAKKKKACiiigAqlrP8Ax6r/AL4/kau1S1n/AI9V/wB8fyNAF2iiigAooooAKKKKACiiigAooooAKKKKACiiigDU8Jf8jXpH/X9D/wChivtl/vn618TeEv8Aka9I/wCv6H/0MV9sv98/Ws6hcBveijvRWJY001ulOPSkNAAOlMbrTx0pCKYyI00jNSkCmgDdQFjnvGsZOjTcZ+WvmnQW8j4ixdv31fUfixc6VLx/Ca+V5G8j4gxHp++Gfzq4LUR7B8TU/wBRIO4Fc74dYf2jCD3aup8eIJdKtpv9kVx2itt1GA5/jroMpbneeOI2m0IonJIrz7TdNkZwsoxXp2pp52nDPPFc5b2fznjvWU3qaR2Mr7DtxGq5rqvCHhaO7PnzzLCVI4NQx26xjdxntXpnw70X7PZNeXKo7SjhG7VncZsaVFb2umi3t0RgAAzDnNWLWzRfnClfwqO80wljNaytbypygX7pPuKxdK8TaiNcfS9ZhjgRf9XL0303oFjop7y3hQpI3AHIrE1C70+KykaOIkH1NWNTuLRXZzh1I+8ORWBCun3sxRL0tITgRmsnK5XKZEl1DcI6oWjJ/iPaqtvqY0i7Ie8YxgckdKn8SGPQfMlu9qJjgMOteZ6prcmovILeIrET0xjihMR2Wt+LJLiVvLmjkhPoOayYrixcNNJeeUf7tclHDcsMIhFPfTJpRiRin400gRsT6tFbM0ghS9jPQelUh4ksJn2LYLDzyapJaWdllZb4k/3RUM1zp6N+5tw59TQx3Og/tGwjYNE5lbGcIM0278T300SwwW/lRKed5xmuXfUJFO2FFiH+yOahklnmGGdzmiKIud23xC12O0W0juEgRRgeXWPdeLNVkYlruSRj/ETzXPWtlPcN5ca4PvXQaR4Jvb23+0XFykMe7AxzWgjKu9Uu7g7nmJbuSetR2FyxmxNNsT1bpXpemfDbQY4o57vXItwwWRiBVbxdZeDo7CSysWjuLvHyBBxTQanO6baS3TYtJw+e4NVvHOn3+leHnunmVuehp/glpLCebzlZEHdugpNYvpfE2omwH/HkjfMR0NXGxMjzB9VlnjwsyqfatTw9I8knzMX+teo23hXRVRFGmxEDvjk1zvijT7Wx1SJLW3WFSOQvStOZWIRzfiSNZ0CFZcf7Hes610yGQBTZXTH2Q16/4FsrW4U+dbxyHHBYV21npttGRi1jGOmFpKpyg4XPDNM0WHYvl+H7qRh3YYBrobHStab93a+GrOND0aXBbNeyfZQqgBAv0FJ9nGelN4jsHsjydPBPiK7cefcWdmncRpzVm3+GVp5vmXl9PP6jPFeoeQKY0CqM1DxEmCoxPJ9c8K6Vp1nL9ltVDr/E1cTbW+66bgYFeu+PIwLGQjjivMLGPq3cmsJ1GzZRRZt4lA+fnNYHi7TY1jF1ENpHXFdKsbYqvrVuJtNdG5OKzjN3Boh8EX3n2Bjkf5l4GTW3LXD+D5fLvmibgKa7yMZjrSXclGH4sUf2FIfY15fpH/H6P96vVvGCgaBN9K8n0f8A4+4/96hO5Z6LB/q0HtUktjbTKDKG/A4qG3PEdaGOBWElqNbGVNpkIuJPLuLhU44D9OKrT2e1Ti9uF+rZrbaMHPvUMlqHqnInlZzbRtGCDetKcggOM4qNhdSEsJOvotdC2mxsc8ZpUsNi7Q3FJSVjB0pXMTToJPtabgjOT/EvFeyeCIXWzbeBn2rz/TtOaS+i43fNXr2iWa29goAwcVvSVxxi0PztardvOduMiq0y4qq0jKeDXUloBpXSCQc81Qe1iA+ZFb6ipIrjI+c07zopDtWRSfQGoYytHBGJMqoH0rVtRiMCs4ZD5q7bSZGKVgNKFgBipS3HWqqGpMmmIlyKQ9KizS5ptDFNIelNPWg5xSFcD0pjUp6U05xQFyKTpVaVuKsSkc1UmNaIRCz1i69NtUfStSQ81y/iedvP8sdAtUQT6Wd+TVy4m2IfpWboxK24J70/UJvm20wIg5eYZ71sWcYC1l6fGXkzW5GAoFMCUHApDTd3NOHNAFqx/wBYK7TQx+6/CuR02PfIMV2ekxtHDzxmgCzcDikReBT5ORSxjmmBBOuKgXrVu6GFqmp+aqQiWQ4jzXKeKlleJvKx+NdTKf3RrlvET7Y3964sU/dOnD/EfOfxSEi+L5hIMN5Mf8q5aur+K+f+Ezmz/wA8Y/8A0GuUqKH8NDq/GwooorUzCiiigAooooAKKKKACiiigAooooAKpaz/AMeq/wC+P5GrtUtZ/wCPVf8AfH8jQBdooooAKKKKACiiigAooooAKKKKACiiigAooooA1PCX/I16R/1/Q/8AoYr7Zf75+tfE3hL/AJGvSP8Ar+h/9DFfbL/fP1rKp0LgN70Ud6KyLENNpxptABR2opB0NMaEPSm96celIOtCGyjrsQmsJEbP3a+VfFca23j/AHKMATivrHUBmBh7V8qfFJPJ8bM3rIG/WrTJueu+Kv3nhe2f/YBrhdPb/SUI7PXaXcn2jwJDIe0a4rgbCTZLuPZq1uZyWp61YnzNPCNz8oqjIux+nHtVWz8RabFZRx+cpcKA1LNrGm/ZjIb2JWOdqnrWc9WWj0zwppejXWmwzSwq7HrnrmujFiI5MwsyqOwNfP8Ao/jbVLUiFcvAHJwOpFdG3xO1QweXbwC3x/E5yTU2C57RFIir87gHpya4/wAd29pqA8lJozOcbCp5B+teSXnjG5mmeW71CV3J6I2BWdN4wuN4aHfkdCTzQ9QTsepomp6PpAivWgePtlua5m8uYftqXUEyWjJySG6mvPdS8Q6rqDZnu5COwz0rOeaeQ5eVm/GoUCuY7vXvEEV5Mf7Qu/tRHTPIrCuNbtI0P2eAE/TArDt7eadsRoWNaUfh7UpgNsQX607C3Kk+tXEx+XEf0qq9xcyH5p3PtmultvCywIZr+QADsKxfF+p2Gm2DRaXb+Zc+uO1NNBysx7m5t4D/AKRMFPuapya3Zj5bfdKfpXE339oXlw01z5ignoegrQ0S3BYbZCfUUwsdXDqEcv8ACQ57V0vh/Tb64TzLqNYIOoc9SK5ux0ied1aLAPUZrs9LtfEkrR27GOSIYG7HQUBYmsYzNI8dhC7hDhpHFem+EdE8QX2jCKOGG2tieZX+8fXFc3YzW+iwNCkEk9w3LYHGa7rSvGF7/ZPlf2WYTGmBk00BxXxN0zT7OEWdmXkuR/rpd5/QV54NR07RtlxOfm6ADkk10HinUr+51KeSS0myx5+Xise00mG5kFxcxKcdBIOlFxWK1xeat4ilWK3g+y2RHzMRhmrrtD0m10y1VIl5xyT1JrLSYQyrHC4yOMKK2riZ49NMojZ328ACkmJo0YHXOOK4vxxj+2Ih3Fc7d+JPFMNwymzMaEnacdqpW15e3eoia7kZ5D2ParISPV/h1jftJGa9EtkGc14z4Zluk1W2ELMNzDdj0r2m0GUX6VDNEiSQcVGVqyy8VHtqQIttMdflNTt0qJyADQBxfjiPdYTj2NecWFvtUDFen+LubWT3FcBAvzH61nLcoj8niq2oR/6M+fQ1qhao6txbP9DULcDgtEHl6w49Wr0SH/UivOdHcDWcseN3NelRFWhBXpiuipoRExPGX/IBm+leS6Qf9Lj/AN6vWPGR/wCJPKnqpryjTRi9jH+1ShsUeg2vLJWoq8Vl2n3o61xWc9ykJtpAKfTR1rN7gJto206g0gLGnymCdJF6g16P4eu3u4AWrzKHmQCvRfBn/HsK6qDIkbVzF8tUXhJNbEw+WqMmBXXcysZOp28z2bpDkORwa5jQdO1aDUy1w5CsfXtXeqmRmlMCthiBkVAEPljA+lPhG01Ls4pjLimkDJ0kAqQSZ9KpjrUqfWnYSLG4+opQ/FQMaYzkU7DLfmUB1zycVQMvvSGcKMkmlyktmhJJGvRqglnUD7wrOlusgnNUZ7jnqaaiTc0Z7pR/FVOS6z3qg8/XrUDz471SQi/53NZOs2yzy7z1xipBNzTbiTcKpCIrZRFbBfSs+4kL3A+tWZ5Ni49aq2q+ZdKD60MZtabHtjDVdVjUcK7IwtOJFIB+Tmp4hnFVM81btzkimgsbGjJ+8Fdjaf6la5XRx8wrrLYfuhTAe3SnRdaa3SnRdRQxMbd/cqgv3q0bz/VGs5fvVaQh83+rNcn4l+4a6uf/AFVcp4j5Brhxux14da3Pnv4tf8jpN/1wi/8AQa5Kut+LX/I6Tf8AXCL/ANBrkqmj/DiKr8bCiiitSAooooAKKKKACiiigAooooAKKKKACqWs/wDHqv8Avj+Rq7VLWf8Aj1X/AHx/I0AXaKKKACiiigAooooAKKKKACiiigAooooAKKKKANTwl/yNekf9f0P/AKGK+2W+8frXxN4R/wCRr0f/AK/of/QxX20332+tZVC4CY5pMUtFZFsawpuKcaSgQ2kFLQKZSExQRS0hoQ2V77/VH6V8tfGeMp4xVuxNfU9yu5Me1fM/x0j8vxHFJj1zVIhnoFmu/wCGccg5/divPYFOM+9d/wCEJBefC5VznCc1wEF61o0qKituyvzDpWhLNqD+zYbVGndSWHOBzVS41LSopP3NmZD6uayCssiMwVmxzxUaLvcc8d6d7AkXptUkb/VqqewHSqj3UzH5nY/jWynhySXTPtVrOk8mM+WnJq7omiRxurahAwPUg8Yo5kFjmE3seQacTtYAjrXUa/daZbL5cFr83TgVl2scVx96Mc96znJDSIra0Eybg1XrTRZ5/mRGdO5Aq1DaNBCfJUOfSr1hPqsICKqwJ15rDmbL5SvZwppc4Fz+5B/vVty65p8MBZLlXYDgL3rzjx3q1+19iTfOqnolVvDX2zUBiOzmj5/jGKltsaidPq2r3F6xVCUjPUZrJe0VzkjJrotO8M3UvMhwPat6z8KlcN5Zb1zSUrGtrnBwaRBMwEkG4H2q6ngyxmAaHdbv/s16Ra6GoAygUD2rVttNt4yD5YJo52Kx5XbeDtWgYNb3Tbfet/w9pOpNeizOpMjtwAB3r0R7dBF8qDpWaV0+GTcfMVx3XrVKZLQW3hu40i/RtRv4jvHDOc4rajtRDIZrO5hvcjkdhWPFHYTSGSRbi5b/AKaOSK0bZ2U/6NarCoH51opkMytUh128uGSG2txzxwMCs+98LL5Ia8uA0p5KpwAa6PUNVaBQrzRxGsK78R6fHM0chedh1K9KrURRtNDt4SPLiBPritq10W6nwscYH1Fb/hO40+9t/MhhGe+a6IKij5FC/QVFncDiW8JWNvF52sPHtxkDFUvFGkeHF8KXlzpunQrKicSbefwro/GltLc2aqgJ57VharaSWngK9jlzuKE1pYLnH/DOBZdQLNg4HcV6tbrgAV5X8Lm/07Gf4D/OvVbfoKTJRK44qI1ORxUBHNSMa3Q1Vm+6aubeDVWZeDSuM5Lxdn7O9cRCn513Piv/AI9nrjo1AqJDHpGNlZusJmBl9jWuOlczrfiLSbe5e0kn/er2xSitQOK06I/28Vx0avTrSPFmueuK4rSIbW41Y3Mb9TnnvXdoy+RhfSrlK6EcT45utsUsOSMjFed6aP8ATY/96u28ejdctiuJ045vkx/eqoDaO8tPvJWyvWsnTY1lmijZ9gPeunXTYSB5d3Gf97ioqDRQoxV8aTcMxEc0Denz01tIv1/gX8DXO6ivYEUsUYq2dNvAP9Sx+lRSWl2n3reQD/dqnJIBtso8yvRPBi4tRxXn9tHJv+783YNxmvQ/CTO1uu5QuBjitaM+wpI3px8lZs+Qa1px8grPnWu9bHPchSQAAVat23LWeQQ1WbWTB60DLgjyacYRtojkXIpZJVA+9VJEsqvGAaaBg095V55qIyL61Qh5pjjjNCtk1KU3JQkDZRPU1FMCUq4bds01oG9KYjLdWK4qB7eQ87TW9FbjuoqRoV29BQI5prRyKry2zKM7TXTOg9KjCDPIGKAOQug0Z7ioftGRg11V7awzkqVH5Vzeq2SW7nEgA7ZoEZ11IWYYqfSo2Nwr9hWbJJ+8wDnFbel/6sVQzWDcUwvTM0lIaJk+artspyKowmtGz7UDN7RgdwrrLVT5Nc1pKcCult2/c4pkinpT4uophp0R5FDEwvf9XWcv3q0b0/uqzl61S2EF02Ia5LXTuzXT3zYirlNTbdIfrXmY6pZHfhoXPA/i3x41mH/TCL/0GuSrr/i8pHjaY9jBFj/vmuQq6D/dR9DOr8bCiiitjMKKKKACiiigAooooAKKKKACiiigAqlrP/Hqv++P5GrtUtZ/49V/3x/I0AXaKKKACiiigAooooAKKKKACiiigAooooAKKKKANTwl/wAjXpH/AF/Q/wDoYr7ab7x+tfEvhL/ka9I/6/of/QxX20/U/Ws6hcBKKaKWsSxD0pp607tSUCY2gUuKMUyhKQ0tFCC43HBr5x/aHh8vU0b619IV4D+0TDuYSdxmqRLNL4WESfDcr6Ia8/vF/wBLmHo5rufg03meCpoB1CH+VcTfqRfTjuJDVok1dJtxc2piWXy3bvV+Hw6fJ8sRHk5LjnNUdFtrKWAm4uthx90da6Xwtdm1ztu4jGp+VZG5I9KTKSLnhtpdEKi3szL6KV61uX+qW96oGp6cLYt3A5xWlb+KrVrHZLoeHUHbMqdK5PV7xtRZgHcOeAXHSpuMo6zD4XE/+h3TT+ocYINURY28+FtpvLJ6DFWtL8MWtvN9pvLkSO3UZrQvLrSbJc7UVhwCOtYzZSJtG02O3UGaQsw7mnal9ikfZsZmzjKniuWv9evrqURWcRWI9z3re0C3lWBZJgc9Tms7lIv6b4WtZm814kOfWt+10a1t1AWFRj0FTeHsSAnacY61rFVo5ikinFaoo+VAPwqwkSgc1ICBTTmkUGxB2prYA4FR3dxBbqWlmQe2aybzxBbxjECFz6npSEbgZtmABzWTfizjbdcXCpWJe65dzoVMiwrjnbWDcXKhizSGQ+5qkhM6q41iyt4j9lLSMPwrIuNe1CVWAl+zr/s9a5+W7dvu8fSot7MeSa0ijNsuz3HnPukkeRvVjRGy+nWqidasRda2RJ6R8NSBbSCu5XoK8/8AhpJ+7m3HpXYNe8FU6+tOxNy/IqsRuwcVz3xFx/wi13/1zNaSTSufvVk+Pdx8KXhJz+7NAHm/wt/5CS/7h/nXrEHQV5P8L2VdQjz1wR+tesw1DBE46Uxl5pwYYpCwqblWGEYqpdHrVmSRVUkkAVh6tqMaAqpyaiUhpGB4slXynUVyUbVq67cNKrEmsJZAByam4FppMA968s8bKljrLzNbNL5ijDBcnNekrIrnamWY9ABmrVj4Q1S+1G3u5LZUhjcNlx1rSm7MlnlGiXEsN3FIyum4j5CMEfhXqWl29xdxRsEKhh1Irrz4M0X+1G1S+jW4uj93IwF+gFW5oo1TZGiqo6ADpTm7jR5b8RPD9vbaI995hMqg8Z6145pbf6fH/vV7x8V8Hw7L6jIFeEaR/wAfsX+9RBjbO+sj+8T61vIw21z0LFQrDqOa0re6SRM5570qkbjTNISc5UkUpuJh/wAtn/76qnHJk1NuUjrWTgNMtw3t4h+W4cfjU6avqEZOJwR6FQazgw9aXPFTKCaKaNm21Sa6mWK4VCvcqvNdt4cQLD8udvbNedaN817z2r07QR/oy1pQhqRPRGpN9yqEvJxVy7fanHpXH634kFjcrCI+c8k9K9E5UbUqkmo0Yq1Jpt59sthLgAGnTLhqaKH3E0ixjYDmqLXUoPNbunpHJCQVBplxpiuC2MVSRFzEF42fmHFKLxM068sWjOOfyqjPasiltxpgacV4nHNXYbqNjgVybNJGepqSC9kiOc0EnaRyIw7U4+We4rmIdSbHPNW475tuTQBu/JtqCaVF6kCudvNYnV9kK59/SqUrarcsDkgUWA6Ge+txn5hkVnXerxRxM64496y/7PvGzvkIz71VuNJdUJkkJHpQ0Ide+I8EEYH41x+sa1Pd3ZO75e1a95YwjHBNc5qFssUx29M0JAXtOczOM11ll8sa/SuW0GP51z3NdZGNqgUxom3UBuajzSp96kUXIOTWrZLyKyrf71a9iDuFAHS6SvArfg4jFYekDAFbiHgfSqQAaIzSNRHSIYXh/dVSTrVu9+571T9abegJXZU1N/3dcpdMGc8966HWGwhFc2y8fjXiY13PUwyseI/GH/kdJP8Ar3j/AJVxtdn8Yx/xWj/9e8f8q4yu3D/wo+hzVvjYUUUVsZBRRRQAUUUUAFFFFABRRRQAUUUUAFUtZ/49V/3x/I1dqlrP/Hqv++P5GgC7RRRQAUUUUAFFFFABRRRQAUUUUAFFFFABRRRQBqeEv+Rr0j/r+h/9DFfbTj5j9a+JfCX/ACNekf8AX9D/AOhivttvvH61lULgMpKcRSVkWNHQ0UDoaKBMQUtIKWgbENJSmkpiFFeI/tDRgWW7HJOK9uryH492/m6TM23OzkVSAwvgNMr6Xcw+i1y+uqI9Yu1HaU1pfASUrc3cXqKpeLo/L167/wBpyatCMwXXkk4zmtHRtQ0uzdJmgaeUHJLHjP0qlZ2puJNu0sfYV12ieE4LyEH7LM792A4qJMpG/afFa6htFtLTTbN1Ax8yVg319qGuXv2mVorRW6rGMV1XhrwvpNjKZL+wMvotbF/pNjdLtt7eO3iHQAc1PNoUkeeXWmXDR/6PNcS+pzWRFpt0l2Gm3y46qa9YisktYBEkikVB/ZcMkvmbefWs3JDOH+3tbALFpjs/TkVt6THrGoPG0kf2eH+7610bx6fapuu5oVx2PWqr+ILWM7LSF5Md8cVkWjprHbBZrEqgYHNJNd28QzLMi/U1x8+t3DqS04hX+73rNfUrZn3FXlb1Y0JDujrrvxBbrmOBGkbs3asu61a/lXAYR1gPqUuP3aIn4ZqpNczzf6yQmtFFEuRqT3SjJmm3vVCS/wA8KmKpkk0qRsx4Umnyi5wlldydzHHpUZyaupY5BMkgTHrUbm2h+6S5osJsrpDI/wB1SakkhaJBvwD6Uj3khXC4Qe1QBmY5Y5NOJLJo+tWIqrp1qzDWqEd38Of9XPXVo23PrmuS+HZwJhXVE/MauJLJ7b72apeOF3eE7z/rmau23Wq3jDnwxdemw0nuI8o+G7BdTjz0Ga9ZEwQckV4v4MkMeoEjpuNei/aJWUfOawqOxolc6P7Yo/iFU7nUwpKg81lKzMOTQwGeetYNvoVYddXskpxk4+tZdy3Uk1c2M7YRSx9qu2ugS3JDTExr7inFNhscPqiySErHGzsegAq34f8ABN9qg826c20We45Nel6dpNjZYKwoz9yRmrrEdBjFbqmRcw9I8K6TpMamOFZXH8bDmrl0w5VQAMdBVp27VTue/wBKpoRk3RySKoz9Kv3K8mqE/SoauM88+Kv/ACAZB9a8M0kf8TGP/er3L4q/8gOT8a8O0r/kJR/71OApHbrxGT7VSsbgrcMrHHpV5cCPJ6YrFvmXzSycEHtVMEdLBIdpPtVmNiY91YGk33mR7WYbulasUmRjdxUSVykW99SC5VWCFc1W3BTye1VriYZLCoSvoXc6nw+Q8pO0fWvRNFkAiVc9q818HMXj3HnvXoOhlmUGtKCsyKrNqY7l/CuevNDs7mdnmBLE55roByKr3MfJcda7DAo2tvHZwiGInaKWRueakCnnNI0RYVSEx9hcbJlBbArpISrICO9cbIpV62NJ1DaAkh6dKslo17m3SVDkc1l3GndflrbjkWRQykUrAEdKTbQjkbnTVx9ysy401hnaK7qSJG+8oqvLaRsp4pcwzz+S3mi7GiKZlOGziuxn0kSZxtrMutBOThsVRJFp7WUq/vCof3q+Ft8YWRPzrJ/sO63fJj86emh33vQBotFFn76n8ajmtEkUqR1qsdHukG5iR75qc3HloFY/dGM0AzmdRstszDBwOlcrq1uBLiu11q+i2tgjIHauH1W8DS8YzQIs6MoUr9a6IH5a53Qm3up966IfdoKQuaVetMNPTqKBl+zFbmnr8wrHsV6VuWC/MKAOj0teBWqp4rN03hRWgKpAOY0sZph6U5OBSJYy8PSqj9DVm4bNVZfuGlN2Q4LUxdZkytYDNkfjWhq82JCueprKbqK8HEzuz1aWiPGPjC27xpJz0t4/5Vxtdf8AF9ceNpuOsEX/AKDXIV6dD+FH0OKr8bCiiitTMKKKKACiiigAooooAKKKKACiiigAqlrP/Hqv++P5GrtUtZ/49V/3x/I0AXaKU9KSgAooooAKKKKACiiigAooooAKKKKACiiigDU8Jf8AI16R/wBf0P8A6GK+22+8frXxJ4S/5GvSP+v6H/0MV9tt94/Ws6hcBKQinUhrEsaO9NNKKDQA00ZpaMUCENJSmkpgFeafGyHf4fuT3xXpZrhvitB5vhm6OMnbVLQDx74GTJHrU8LffYdKf41H/FQXH+8aofBr/kd5vTOK2viLAsPiJ3Xo5zV3EJ4DuPs+oSNsV8r0YcV6Np+rSDAVVjH+yK838EwmfVNg9Oa9TstJWNQzbTntWNQtCTXBmb7zE1Nb2txIByQPer0ccaKAEXipUYisWWRJpsaoZJMsQK5DxLqtxHeNawSGKDuB1Ndw7Extz2rzjxWv/E2Y+3SqS0EUTcIM4QufVzmmNd3GNoYBfYVDSHpT5RXBiWOWJJoXrSd6cOtOwrliFd/rV17BFiDNIE9c1QRmUYViBRJI7/ecn6mmBacWcIyGMp9O1RPfMP8AVRqn4VWbpTaQBJJJIcsxNR7acaKAEC0qrzRSr1FNbiJkWrUC1WSrUHStEJnZ/D7h5R7V1TffP1rkfATEXEv0rp0uopLpoc/MKuImX7X7xqv4uH/FK3n+7VuAAVX8UjPhW9/3aT3EeG+FWxcg+sh/nXoqn5RXk3hu5ZdT29hIf517LoFst6BnoOprnqK7NouyI4QzYVVJNatrpEkmGm+VfSta2s4oVAVRkd6sc1caaIlMit7WC3QLGi59cVKKCaTNaKKRHMKajbvT2PFMNVYSZE3Wqs/U1bbrVa4HJpNFXM+Zc1QulG01pyLwaz7odaVhXPMPi0duiuPY14jo/Oox/wC9Xtnxe/5Az/Q14nov/H9F9ai1mO53LITFgelYVzGyzGPBJJ4rfdtsZPoK5ye+aO88wKSVPFDGhywzWx3sjr9RitK2ugUznB71vXFz/bfhw3EcQLIn7wY6VyMGV3D0oHc1JbxmGN1VXlbPU81XzT87iPrS0Q2z0fwjGsekCccE8Gu58O5+zgnqa4bSP3OhQJ/fau90YBbNPpTo7E1dzXjPNStFvGBVeNuau27A11oxZUks2XpUTQsp5FbJK4pCFPUZppAc/PDnPFVNrRtXSyQxt2qtJaRHk1aJZX0u/KkI9bizKw61iPBCg4PNOS42ALmk0JM2TTGrPa9Kx5ByaoXeqTKvyKcmpSGbh9zio2MK/flUfU1ylxqN9I38X4ZqtLJfSc5erFY7F57OMbmuIwPrVaXWLGM/64EfWuQaC9kGG3YoTTGYnzc4oEbV/wCKLcBo44yx9a5nUdRmuGYoCq1oDT4EH3efcVUuyqgoqgUCObvWlYHc2fWueugfNNdVfIvNc9cx/Oe/NAy/4e+8PrXTdq5nQ2CuB710wORQNDTUsNRHrU0H3qBmpYjit3T15FZFkvAra0/79MDes+AK0E5rOtOgrRiouBKF4pCvFSJ0pp700IqTd6ztQcpEcdTWjP3rF1Z8RGsq2kTSktTn9S+abNUX4qS7uC71WZsjrXz89Wz0o6I8d+LzbvGcn/XvH/KuPrq/isc+Mpj/ANMY/wD0GuUr2KH8OPocFT42FFFFakBRRRQAUUUUAFFFFABRRRQAUUUUAFUtZ/49V/3x/I1dqlrP/Hqv++P5GgC7RRRQAUUUUAFFFFABRRRQAUUUUAFFFFABRRRQBqeEf+Rr0j/r+h/9DFfbjfeP1r4j8I/8jXo//X9B/wChivt1vvH61nMuI2kNKaQ1kVcaaQ0UhpDENOPSkFB6UANpR1pKUUxCkVzHxCg8zw5dL6qa6ha5/wAcLnQ7gf7BqkB83fDOQ2/jx4+mZCK6z4ox41ZGrjvBZEfxGw3eY13nxXi23kD/AN7pVJkmZ8PXxrWK9hXlRj0rxjwK2zWVPSvZoW/djHpUSVy4scOlOWminrisWix7fdNcB4yTbfbu5rvya4fxtGftYb2poDmlpxxSYopkiGlXNFKtMQ/tTR1pw6UHpQA1qbTmFNIoAa3Wkp9JigBtOXqKMUqjmgCdKsQ9qgUYFWYR0rRCZ1/gEf6RL9K34dImXUXud33jwK5/wE3+nMlehpH0piKsEMo+8eaj8Urt8LXYbuhrUCiszxjHv8N3XPRDSEfNeh/Lqz+0h/nXuXgVwbfn2rwnSX2anJj/AJ6H+de3/DtvMibd2AqJLUtPQ7UU00vakPWtUQ0Nam09ulRE80CsOPSm0ZoyKtIEhG6VXlXParBPNRyCny3GylIvyms67j4NasnQ1nXXOfpWbQkzyX4wfLpDg9xXiWjD/T4vrXt3xkH/ABLSPY14no//ACEI/rUMZ3jY8r8K5+eONpidtdJGgdMHoacNLs2OWjJP1pMpGFaX9xZRSJA2FddpXtVZAfmft3rp/wCyrH/nm3/fVSx6fZIpAi/M5ouByZ6U+2BaZVA5zWrrEMalRHGq/QVW0WMHVYgy8ZqGx2O9P7tbG3XrwWFdzZyLDbLvYKMdSa4pV8zV1x2AxXR6vazXFiIYchsVpR0RFR3NuG7ic4SRWPsasfaGXkGuZ8MabPbZa53F+xNdBIPlrqiY3LqaguPmbFMfVoozjd+tZE24E1WlhZ+BWgma11rm1DsbJrOk1u4bIwfwqr9jk3cg1YghMTAsufqKBMYNTkZvmDfnTheM3c1da3SWL7o/Kqcluq8LQIngu8sNxOK0bXyZm6/SsE/LTY7wwnIJFA0zr47KE/wiphZQ+grmbbXHUYYk/WtW11qJ8AkUFXNE2UPpVW6s/wC7jFWVvIW6SCleQMODQIw7qzkCnCmsG8s5clipArs5SKo3wjMJBxTEcHd25PFY15ZsHJ6V1Wo7FkO05FYd9Om7HpSGZ+mR7Jcnsa6KBgRXKpdFJjjpmuispPMiBxg4pgWX68VZtFLMKrquTWhapgCkM07UYFa1j9+sq361p2h+YUXA6C0+6K0IulZlmflFacXQUxE6nihjxTRmkY4HNUhla46msHWf9U1bcx6msDWZBtI9a5sTK0TWitTmZo/mIqB4wowKs3DFWzVZ5A3evBZ6KPGPimMeMZv+uMf/AKDXLV1fxW/5HKb/AK4xf+g1ylezR/hx9Dz6nxsKKKK1ICiiigAooooAKKKKACiiigAooooAKpaz/wAeq/74/kau1S1n/j1X/fH8jQBdooooAKKKKACiiigAooooAKKKKACiiigAooooA1PCP/I16P8A9f0H/oYr7db7x+tfEXhH/ka9H/6/oP8A0MV9un7x+tZVC4jcUhp1I3SsyiM0lKaSkMTNHakpTQDEpRQKMUCHjpWN4rj87SLhR12GtkdKztdX/QJh/smrQHyvpK/Z/iOB/wBNjXpXxXj3QWMn+xXmt6TD8SX7fv8A+tep/E5N+h2kndVH60yTifCreXq0Z969psjut1PsK8Q0BsarD9a9t0w5tE+gpFosjrTxTBThWT3K6DhXHeOG2zAbfvdDXY1yXjhCzxt6GkBynakp79KZTEIaVaDQvWmIl7UlL2pKAENNanGmtQA2iiigApU+8KSnJ1oQyerUHaq3arNv0FaIlnVeAv8AkLYr0kda828B/wDIWr0mgQ8VneLf+RavP9w1ois/xSN3hq9H+waQj5ZsJNmoyH/pof517f8ADCUSQOR7Zrwy341CT/rqf517N8In/dSrR1K6HpINFIvSlq0SNY8Uw05qYaoYUmKBUc88cK7pGAFTKooq7Y1G481U1C/t7UDzX68YFZGpa8pJituTn71ZokimnUTMZHY8DrXh4vO405KFPVmyoaXZ1DHfHuHQjIqjcrwavxKVgVT2FUrrvXuwk5QTZztWZ5F8ZP8AjzA9jXiekj/iYp/vV7Z8ZM/Zh9DXiul/8hNP96paGjv4c7Bg4NSFbr+GZabAOB71dEZAHFZyLSKhjvD/AMvAH4UCO4B+a4J/CrWKbtywqLhYrNaNJyZG/Km/ZVicNvO71xWtHH+7J9KpTjc1Z3NGtDb8MAtdKxYsfeu/2/KK4PwgMTjPrXoI5ArspbHPMbG2DVuFN59aoupDVo6c2V5rdbGJXubZhJwvFEVuuRuFarLlarleaYBFDHjlRUWoW42blGKmVsNU0w3wke1UhMzbBdwK1X1CykX5k5qxBmKY/WtPAZM4piOW+yyE/MppTp6sOVrelGCeBUO2mBhPpa87SQarvZ3MfKqT9K6MqKTyx6UAc2Li8gPzRsBVuHWHC/MSK1nt1bgis++0mNvmHFIGMOsZ/iqpdanuQ/NVO6094/uBjWVdpMpxhqYia7utwLZ61hXUm5iatyq+MMCDVGeNgaaVwKg/4+Aa6PTHJwM9q52PP2sAoWro9MGTnGOKqwGnGPmrRts8VQi+9WjbjpWbKL9v1rTtR8wrOt+1aFt98VKGbll9wVqQ9KyrLoK1oOlWgJR0pJB8tOpG6VSEUZxhG+lcvrLV014cI1cnq8sbzeWG+cdRXBi9jpw61MyRdw5qu1uM1bxSEV453nh/xYXb40mH/TGL/wBBrk67D4vjHjabj/ljF/6DXH17NH+HH0POqfGwooorUgKKKKACiiigAooooAKKKKACiiigAqlrP/Hqv++P5GrtUtZ/49V/3x/I0AXaKKKACiiigAooooAKKKKACiiigAooooAKKKKANTwj/wAjZo//AF/Qf+hivt5h8x+tfEPhH/kbNH/6/of/AEMV9vv98/Ws6nQqI3FIw4p1I3SsmWREUbRQetJSGLtFIcUUUCYn0pcUYxRTAUdKzdYDNbyD1U1pVXvFBheqQHyl4zUWvj9mxgicZ/OvVfHq+Z4Ps5MZyg5ry74tRm38fE4IDSg/rXqfiAm4+Htmx52oP5UyTzXSW2ahCf8Aar2/SH3WMRHdRXhtocXiN/tV7V4dbdp0Z9qTKRqipFpgp61k9y+gtcx4yX90TXT1zfi/m0dqQHHMOKZtqUcrTCMGmIbtoxTqKYgHSiiigBDSYzSmgUANZabT2plABT4+tRjpUkfUUDLCckVahHSqqdatw1oiWdP4F/5Cy/SvSl6V5r4E/wCQsPpXpXagkdVHxFzoV4v/AEyb+VX6payu7Sbv/rk38qQHygny6pKv/TU/zr2H4RH5Ja8fnUrrdwPSQ16z8HpOJfrTsM9UjPy0pNNj+7Q1aIkYxpjGlao5W2oSPSh7FIpXupJAdoI3VgatLLNmSWXgdBmq2spJLfAxli+egrV03RnmVZbxs46L618fi4YzGV+SLsjtpuEI3Zj2FjdXT7Y0xk9TXS6ZosFmN8mJJf73p9K0Yo44l2xqFHtSseK9bA5PCh709WY1a99EMfpxVK4HBq6aqT969qOxznj/AMZ/+PYfSvEtL/5Caf71e3fGQbo9v+zXielD/iaJ/v1LKR6HCMbPpWmB8oqgo/1X0rST7ornqPUuJCy+1IF5qRhRtNZ3GlqLuYKV7Gqsic1bZflFRlckVJZq+GV2zKPeu8ibIFcf4XhzcA7eBXVZKn0rto7HNULZUMM06ImM0yB/lp5rpMTRiffGKjfhjUNu+0YqU/NzQwG1ch+ZapMcA1cspFZMd6SAo3qFZfSrNm25dpPOKnvod65x0rPgcxzCmmJli4Qhqh21fYeYgYelV2jNWhFYrzRtqysVOEVAFXbTXj3VdWH2oZQo6UwMe4g9uKxbyGEP8y1v6rcQ28WWYVxmsao7TfulGAKYinqk8MIOVXdn9KyzcW8smMjFVLtJZWZpCST1qrHCynAzW0FoI7bw3Z6cwaSRlL+lXruGCM/ugBn0rj7HzI3DCRlPsa6K0kMiDcxJ96toRYjX560rVeBVJF5FadqvArkZoixFwRV+36g1BFHkirUSENUoZr2R4Fa8H3ayLNeBWxB90VQEopJPu0o60kv3DVAZN+xVT9K47UGU3hfHzetddqTgIwrjLo7rtmz3rzsa9GdmHQopDSClbqK8o6zxX4x/8jo//XvH/I1xldh8YP8Akd5v+uEX/oNcfXs0f4cfQ86r8bCiiitSAooooAKKKKACiiigAooooAKKKKACqWs/8eq/74/kau1S1n/j1X/fH8jQBdooooAKKKKACiiigAooooAKKKKACiiigAooooA1PCP/ACNmj/8AX9B/6MFfb7feP1r4g8I/8jZo/wD1/Q/+hivt9vvH61nULiJSN0paRulZMoiNJSmkpAFFFFABRRS0AJUU4zGRU2KhuOlWgPmT42RhfFYk7iT+tehr+/8AhvEw5xF/SuD+OsbJ4jDEHDNkfnXdeFz9o+GRXqQtMR5jCdlwuezV7T4SbdpcR9q8YmGLkj0avYvBPOjxewpDRvjrTxSClWs3uX0Frn/Fq/8AEuc10GKw/Fak6ZJUgcSv3aa4pyH5aH61RIwUvFFGKAEoNOptACUGlooAYaaetObpTDQAg6U+H71MNSRU0BYT71W4ulVYvvCrsPSrQmdL4F/5Co+lelDoK818D/8AIXX6V6WvSmSLVTWDt0m7b0ib+VWwOaqa6P8AiS3f/XJv5UgPk66YNrNw3rIf516b8GJw1zPH3FeYXS41CY/9NG/nXovwMXfq9wp7iqSuB7QnSkPWkbjimk1aQhxNRSjcpHrSsTTabQIr29nDFMZAgLHqTVodKbml3cUoU4x1SLctANHakzntSiqkrkDWXNQTIMGrJ6VBN901FmB4v8Yf9eV7YrxjSl/4mif79ex/Fx83Ug9jXjuk/wDIUT/fpbFo9ECnMX0rUiT5BxVEDmI+1W0lZVwK56urNIkjpgdKYvJxSGUkc0iHDVlYol21GyfNUyng0pXOKENm/p6vDpxkiX5wueKoWWq302oGGYFQDx710egxqbZcjIxVmeyti4fyVDDviu+gtDmqMbBI6gZNX433KPWqBHOKmiYiugxLqfezVlW4qlHJzUgkosBO/SltZSkmKYrbhUb4D5FS4gb0e2RMe1Zt5alJNy9KbZ3LKwGavlhJ70rCZXtS2MVYCA0gTDZAqQGrENEYo2gClZ8d6q3V0Ix2oAndgqnJHFYmqaqqRskY+f1qG+v5JNyrnBrNkhdvmYGgDN1KZ5eW61jSQsSa6Ce3JGaoyQ9sUxGLNGNpqgyfN0rXu4jzWc6/NVpgEGd2K27ANn2xWfp1sZGziuitbcxJyK1b0ESR9q0bZsYrPPWrlueKwZSNWBulX4ME1l255rQt25qEUbNqK1YPu1j2j9K1rdsrmqAtLUU3epBUNxTAwdZbarfjXGu26Yn3rqtefcrVysZAZvrXl46R3UETIKc4ximqac5yRXmHUeI/GH/kd5v+uEX/AKDXHV2Hxh/5Heb/AK4Rf+g1x9e1Q/hx9DzqvxsKKKK1MwooooAKKKKACiiigAooooAKKKKACqWs/wDHqv8Avj+Rq7VLWf8Aj1X/AHx/I0AXaKKKACiiigAooooAKKKKACiiigAooooAKKKKANTwj/yNmj/9f0H/AKMFfb7feP1r4g8I/wDI2aP/ANf0P/oYr7fb7x+tZ1C4iUjdKWkbpWTKIjSUppKQBRRRQAUopKUUwFqK4Hympaim+6apAfPX7QUeL63kx3rofhhL5/gKWM8gIao/tA2u62jl/iBqx8Fwf+ERuEbn5TimScLeLtvpF/2zXrXgJs6Uq+leUakudVmHo5r074cN/wAS3b1NDKR1opw6U3tTh0rF7mnQdWP4lGdPcVs44rI8S/8AHhJ9KQjgLbkfjUzLUNp0P1qw5xVCISOaQ07qaGFAhtFFMJxQArGmlqQ80lACE0lLSUANNSxUwc1InWmgLEVXIDxVOPrVyCqQmdL4I/5C6/SvTVrzHwV8urL9K9OSqJFFVdc50W7H/TJv5VbqtqvOm3A/6Zn+VAHyRqbFNTuE7iQ/zr0b4Ef8hib/AHa888Q4Gu3Q/wCmhr0T4D/8hiY/7NWgsexv941G3HNSyH5jUL9KtEsTcc0nekoBoBDqBSZozQMdmjNNzR3oAeelQT/cNT9qjmUbTQwPC/ip82pXA9M15DpfGrIP+mlexfFKNvtt1JtO0A4PrXjOlt/xOEH/AE0rKTKR6igyYx7VeEPHSqC/8s/pWlBOyqOAa5aj1N4IiaPB5FIsfNWzKH+8oFMeVC33QKhMuwwKcVPCudoNMDKRU9v80gApoUtjsNDXFqKuzLkZFU9G/wCPX8KuK4PDcV6FFaHHMpScNSxtg4NWbiHcm5aoHg9ea3My4DTtxqvDMp4NWAuRxQAvmNTGlOOtK6kVXkyCaAJVuCp4NS2+pyRv6is87uaaQaBHQJrMbdcVJ/aUbdDXLSBlORUkNwy/eoEb9ze+Yvy8GqjeZIe5pllPGzfNitSN4cdqAKkNkuQzVLcW6EcLzVgyx+1R3E0ezORxQBlXduqr0rEvFCua09QvBnGaxbu5VpSOKYXM69b5j9KysZlq3fTAysuehqvFy9awVyWdBosA8vditWUHy6raKo8ir8o+Q1U1ZErcojcOoq3bHNOtwjkhgKf5GHyh4rA0RoWqAirUfymq9gGA+YVaHNT1LNCxb5hW5a9K5+zb5hW9ZHgUxF0LxVW4bD/gauDpVDUj5Q3YqnsNbnM65KqwyZPJ6VzB5NbGvSbiaxc14uLd2ehRWhIrFTT/ADOarF6azk1xm55B8XjnxrMf+mEX/oNchXV/FY58ZTf9cY//AEGuUr2qP8OPoebV+NhRRRWhAUUUUAFFFFABRRRQAUUUUAFFFFABVLWf+PVf98fyNXapaz/x6r/vj+RoAu0UUUAFFFFABRRRQAUUUUAFFFFABRRRQAUUUUAanhH/AJGvSP8Ar+h/9DFfbzE7j9a+IvCH/I26P/1/wf8AowV9uP8AeP1rOoXEKQ9KKDWTKIzSUppKQBRRQetNIAoopRTsA4UjrxQDzSmmgPHf2gYf+JWrD3zWN8A5/N0W5ic55PB9K6f4+R7tFzjOK4n4BMVF1H2zxTJMfXMRa7eIOAJDivQPhjJvtSPeuF8WRmPxNdLjqSa7H4XvsjZab2Gjv/WlBpB3pawe5qtiTtWXry7rNx7GtQdqpasubV/oaQNHnFsMFh7mpJOlMQbZZB/tGpJPu1RJEKRz2pRSNQIYTTSeace9M7UALR2ptBoAQ9aTNBpO1CAVetSp1qNelSJ96qSAtwircI4qpD0q5F92qEzofCHGpx16evQV5h4S/wCQpFXp69BTJH1W1EZ0+4/65n+VWKhvf+PC5/65mgD5C8RSF/EN57SmvTPgIoNxcTdxxXluu/8AIxXv/XVq9U/Z/wCt7TiI9cJzTGpT3pp71qJjaQdaO1NoGkPWn4qNTTyaAHBc07YPSmxnmorm8SMELy38qTAllKxpuPSsHxPrVrp2nNNPOIlGTknk1geNvHum6DbvvmE1yQQsanvXhniHXNV8TTGTUJ3jgByqDgYrNsRb8aeK9Q8Q6g0ViAlqpIYkfermrXRLyPVIrkL8gYEgV0OlRRlNtvCSnc4611mnabtt93HzdRjpUTkkjaMbleKIsqN2AqyqlQMilMBVujYHp0qUcjBrllJM2UbEWe+KQ4zmnhcyFf4cdaV1G7ApaEjB0qa2k8tg9QlSpo2seBVIG9LHY6BfRywhAwz6VpSHnIrhtNn+zzjdkA966u1mEiZVtw7Gu2lNHLNal6O5Odp6VXulHmZHepkjVl96hmjccV0pmZEVyMipILsxHDjIqvuZGwaVtrj0ouI3rV7e4jG0/NTpbEMPeudSSW3YNGelbGn6wkmElG0+ppjI7m0aMnAqp0PNdLGI5BwVYVXvNNWRSUXBoEzAZQwqKSE4zg1fmspoWyVJFKqZXGKBGYN6+1O+2TJwKuTW59KqPbsT0pgMfUJVFV5tUl2ketEttITjFRtYS7aQijPcSEHJqhJI27cetac1jJiq0tmyj5qaAx5yTIW9afbt84+tS3UIVciobdHaVdqsefSuimJnXaO2LetBm3LWVYxyrAPlINWBJKOCD+VKrLoCRORtPWrto6kcmsaW4b0P5U1L4oa5rmh2FpirkFusma5jS9UG/a54rqtNlWTlTnimgJobURtnNalsNpFQIharUalQKqwrltX4rN1mTMdXErO1XoaznojSG5xusSZLVkFjVvVZc3DKPWqROOa8OtJuTPRgtB2KTFIJBSGSsbFHkXxY/wCRuf8A64R/yrkq6r4qf8jhN/1xj/8AQa5Wvao/w4nn1PjYUUUVoQFFFFABRRRQAUUUUAFFFFABRRRQAVS1n/j1X/fH8jV2qWs/8eq/74/kaALtFFFABRRRQAUUUUAFFFFABRRRQAUUUUAFFFFAGp4Q/wCRs0f/AK/of/QxX2633j9a+I/CH/I2aP8A9f0H/owV9uN99vrWcy4iUjdKM0jHisyhhpKCaTNIBaKTNGaEA49KQUmaM1QD6M0nNB6UwPPvjLD53h6c4ztUkV5h8CZturSxHpk1618TgzeH7rbyduK8S+Dly0fiSdA2CHK0yDV8eKF8US471v8Aw1bMrCsf4jRhNf3quNy81c+G87JqDJ2Iq7FHqCdKdTY/u08DiuaW5aHr1qtqAzbv9DVsdKq3/wDqG+lSUebzDF7IvvSuPlp16NupSikf7tNEsjXrRJ0opG6UxEZ70w8U+muKAGUh6UtIaAEo7UhpAc8Uxj16VNF1FQrUsXaqQi5B0q5F90VTgHSrcX3aoGdD4R/5CkVenr0FeWeFm26pF9a9TToKCB1Q3v8Ax4XP/XM1KeKr3z/6FcL/ANMzQB8fa7/yMd9/12b+der/AABGEuj615Prpz4ivf8Arq3869a+AYxb3DVURM9VppIzQWph61qID0pKXtSCpYwpR0J7Co5Zo4RukYKK5XxN4lt9PtpJri4WONeQueWqOYtI6K5v0hRmDqAByxPAryX4jfEhbMS6fozCa6bgyKelcd428eX+tubPSmeK2PDHPJrlooVgYD/WXDfiaLkvQcftV1O91qEhklbnk1pWNo9xhrj5IBzzS2di0Q+0XzYA5C1FqF5PckRxLsjHp3qGylHU6aykWO2DQKAinrWrpt87sEbGO5rMtPKXRI4lxvPWl0w7LjknHpWFV3R0QVmdeu14tuMioJdODIXRsY7U+xYMgJ6Ut9ciGI7TXL1NjMnj8tuWUH0phYOy7EC8cgVA58x97E5qxCVRlZc5rRENDZF3AZBHNSJt/hqzcSwmEbYwD6iqajJyBTBoeyjBOO1VLbxIdKuUWfLQFufYVZkkURtzziuC8SXO52UHNa027mFSKPc9Mvre8gSa3kV1YZ4Na1uI5lII5r5r8PeKb/RZjsZnh7rmvYPCviuw1S2h8q4KzsBlD1B9K74u6ONo6jVLDbH5sfbtWSQy9eK6G1vI5sRTDaD3NJfaek4Hk447iqA58NzQYt3Tg1el02aM/dyKi+zSCgCCC6uLM/KxxW9p3iG2lxHNlW9SKxXhf+IZFRPZxt2wfagDtg0FzH8rIwI45qqbBN/ynGa5WJLuBw0MjDHbNadrrV1F/wAfEBceoNMDYOn8feFRmwjXvn1p0Gr200QYtsJ6qe1ON1C/KsDVEkLWkQ/hBqncxRIrE4FT3lwqofmrn9RvDjG4mmJkGoXPl4K4IrFvr6RlKgDmpbqbc3P4VQf52qorUQR7peCK6/RbW3jiVvKUnHeuatIf3g4rp7NikS11QQmyw6qrcDAzSlBjgUjsGXg0kZwcVy1Ny4kYs0ZiWFQ3GmRuSV4rTTGKDgCskWYrae8Z+Qk1u6BJNGwRqbHtJ5FaFii54AzVCZ0lgdyc1bxVPT/u1cFVckMYGaxdckwrYNbMrYSub8RyYgY1jUehvTWpxd+3+lP9arMciku5t0xzUIfNeJUXvHenoSU1jTdxxSZ5qLFHk3xMOfFk3f8AdR/yrma6j4nf8jS//XFP5Vy9exR+BHn1PiYUUUVoQFFFFABRRRQAUUUUAFFFFABRRRQAVS1n/j1X/fH8jV2qWs/8eq/74/kaALXnRf8APRaPOi/56LXe6D8LoZZpJfEGpTaRFHq6WT2rw/vhEzqFckkBdwfKkjB2n6VLD8L9Kvlthaa5eWbfZbqa5+22y5DxXBi2KqsTuAwzDsORnOAAee+dF/z0Wjzov+ei123gT4dWPiDwo2qXOrC3muGWOByAIYG+0JGd7ZyXKkkLgdVOag0v4cxaj4h1zRoNdRZdLkjVTJDs80OpC8E5B8wxoRz9/PbkA4/zov8AnotSV2PjnwNo2heEDqNpf3V1ewzxwybI1MRDNKpd/mJXmPAxx09a44dKACiiigAooooAKKKKACiiigDV8H/8jbo//X/B/wCjFr7bf77fWviTwf8A8jbo/wD1/wAH/oxa+23++31rOZcRKRqWkbpUXHciakpT1pKljCiiihAFFFFUA4HiikozTA5jx3GG0yceqV89/D4ra+PGjHSSb+tfRfjNd+nyjH8FfNXh92g+JOwHpMR+tCJZ3PxRULqUb+1V/h/JjUxg1b+JqFzBMe4NZPgSQrrkMfY1Y0ezx/6tfpUijimIMIo9qlUfLXO9yxwXiq94mYz6VaHSo7kfuj9KkaPNtVUpqkg65qF+gq9ri41LPrVKTGKaEyIUjfdp6daa/SmIipDSmkNADD1pp60E03NMAamA4NKx5pBSuA9OtTwjmoYxVmPpVoC1D0FWofu1Vj6CrUP3aoDa8NHGpw/WvVo/9Up9q8n8PfLqUJ969VhP7lfpQQKTVa7/AOPW4H/TNqs96p35xBL7xNQOx8h+Ivl8S3v/AF1b+det/AoEWFw1eO+Jrj/iqbtf+mrfzr2X4Gj/AIlsvvTTCx6UDThSAc0cDmttiWtR3SqWo3qWqHn5qr6lqkcaskTDI6t2FeTePviFDp4ksbJzc3bfxA8JWMmWkbvjfxtaaTEftEitMRwua8X1vVtR8SXz3FzIRbDoBwMVVnabUrlr/UGaVm6bjVixha8YRw/u4e+aSCxHaQqo8qzXcTwT6VsW9vb2KeZMfMn9fSmPLbaahSFCzfSqnmPMd7nOaTdhqNyS4nkuZPnYlQeBVm1jQjkZqvbxZbNaFum01zSmbwiX7cfIqjoK07CHdIOKpWKGR1jXlj2rYKpZRF5XVW7DvWXMzWxoO8cUWCwBxxWZcTNJkA5qlNdNNJljx2qVG2rmmkZuY5OTirEfFVEY5zU8c2GJ7CiwkyfeKdG3XFVlkDGp4jxQh3KmoyeXbsw6159qsnmTufeu416TZAea4C4ffI3fmtqaM5spSJk8U6xvrrTblLi1kKOhyCKcy1FIm7rXZDY52j07wj8RYp5kttSkO9ujYxXpuj6us0Za0lWVD29K+W2hKuGTgjvW34f8Vapo7HypmZSc4JrRMhxPqK3vbefCOwVz2NTvZo3zCvMfDnjTT9atoPMkSC424YZ711ceoX1uq+XJ50ftTE0bklssfVc1BJbROpKrtbtVSLxBCzbZYWX1Jq1DqVpJ0cL9aBEMG1WKzLyKkmto5FPlkAnpU0n2eVCQ6n8apLceQeeRTsBVk06Tr1qrNDNGcCRl+lbyXUMyZ3gfWoLm1MnzIwP41Qjm7l7iP70rVlzzyN16V0V/ZuwIxzWBeW8iDaVOAaoRSlc1EJ1jbc1OmjbPeqzW7u2BVJ2FY07bVYA4+U5rW0/UluU47HFc5BYMXA25JrpNNslhhQhcHvWymieU04ZN1TkY5qsFKjIp0c27g9q5pvUtFlHOanUbjVZWUipo2xWdyixFFzWnZR45rKjlbPArVtJG29KqIG7YfcNW6qWH+rFWx0qySK7+WPNch4qkKwMc8V1movthrz3xreHyzF6muatsdFM5iSXdMxHrSiTmqxbmnhhXlyOtFgSUeZ0qtuo3HFZ2KueafE058Uv/ANcU/lXMV0XxDJPieXJz+6j/AJVzterS+BHDP4mFFFFaEhRRRQAUUUUAFFFFABRRRQAUUUUAFUtZ/wCPVf8AfH8jV2qWs/8AHqv++P5GgDIOoZ6xZ/4FR/aH/TL/AMeoooAP7Q/6Y/8Aj1L/AGgf+eX/AI9RRQAf2gf+eX/j1W/7aP8Az7f+P/8A1qKKAF/to/8APt/4/wD/AFqP7aP/AD7f+P8A/wBaiigA/to/8+3/AI//APWo/to/8+3/AI//APWoooAP7aP/AD7f+P8A/wBaj+2j/wA+3/j/AP8AWoooAP7aP/Pt/wCP/wD1qP7aP/Pt/wCP/wD1qKKAL3h/xCbXXtPuvsm/ybqOTb5mM4YHGce1fSh+OvzE/wDCKj/wP/8AtdFFJpMaEHx0/wCpVH/gf/8Aa6Q/HTj/AJFb/wAn/wD7XRRU8qGM/wCF6D/oVR/4H/8A2um/8Lz/AOpWH/gf/wDa6KKTSC4f8Lz/AOpWH/gf/wDa6U/HMf8AQqj/AMD/AP7XRRSsMP8Ahef/AFKw/wDA/wD+10n/AAvL/qVh/wCB/wD9roopDQf8Lz/6lYf+B/8A9ro/4Xl/1Kw/8D//ALXRRQCKOtfGcXdk0f8AwjITIxn7dn/2nXig8UFfGP8AaKWW3L7tnm/1xRRTsSdf4s+IX9o2UMf9j+UY+/2nOf8Ax2s/wx44Ww1SK4/snzNp+79ox/7LRRVoSPQx8Y+B/wAU5/5O/wD2FOX4x8/8i5/5O/8A2FFFZtI1b0H/APC5D/0Ln/k7/wDYU2X4yblI/wCEc6/9Pv8A9hRRU2Q7s5bVfiV9out40XZ7fas/+yVT/wCFiE/8wj/yZ/8AsaKKaSEH/Cwv+oR/5M//AGNNb4hf9Qj/AMmf/saKKORANPxA/wCoR/5M/wD2NIfiAMf8gj/yZ/8AsaKKORARN4+5/wCQT/5Mf/Y0n/Ce/wDUK/8AJj/7GiinyolsT/hPOP8AkFf+TH/2NA8ef9Qr/wAmP/saKKOSIXJE8fYH/IJ/8mP/ALGpl+IO3/mEZ/7ef/saKKEtR9CZPiL/ANQf/wAmf/samj+JG0f8gXP/AG9f/YUUVS3EXtM+Kn2e6R/7B3bT/wA/eP8A2Su2T47YiUf8It0H/P8A/wD2uiiqewg/4Xt/1Kv/AJUP/tdRXXxx8yJx/wAIvjKEf8f/AP8Aa6KKlCR87a7rxuvEU92LXYHcts8zOOfXFen/AA0+Jf8AYli0P9ifaPf7Vt/9kNFFC3KZ1x+NP/Utf+T3/wBrqnqHxlkkTavh8oD/ANPv/wBhRRWjIZwnjT4n6jdwmC3s/sqN97E24n8dorzu31yR5nlkh3uQeS//ANaiisupoiVtdkEkSiD5Rjjf1/StqTxMq2QjjsNhz94S/wD1qKKcUD3KZ8QFvvWuf+2n/wBapI/EOB/x5/8AkX/61FFJpAm7liDxPtP/AB45/wC2v/1qsjxZ/wBQ/wD8jf8A2NFFY8qNOdmrpnjaO3HmDSAz/wB77R/9jVG88aS3F0zS2Rbnged0/wDHaKKXIh88u4J4y28f2bn/ALbf/Y08eNn/AOgfx6ef/wDY0UU4wiQ5Mmj8b4b/AJBn/kf/AOxqT/hOB/0C/wDyY/8AsaKKpwj2J52H/CcjI/4lXT/p4/8AsamHjz/qE/8Akx/9jRRS5I22DnkZmt+MTcoV/s7Z/wBts/8Astcudc5/49f/ACJ/9aiihJLYV2w/tz/p1/8AIn/1qa2sg/8ALr/5E/8ArUUVtAGNbWMf8u3/AI//APWqOTVQVP8Aow/77/8ArUUVY7EMOsSQzLJFGyMOhD12/hL4laxbOI5IhNGv8JkwT+OKKK0Mep18nxLSSLc2hfN6i7/+wqqPiP6aMR/29f8A2FFFF2FhR8TJVPy6Uw/7ev8A7GpovijNjDaRu/7ev/sKKKbehKHf8LPP/QE/8mv/ALCnL8UpAeNHI/7e/wD7Ciii7HZEjfFOTZ/yBefX7V/9hVK5+J0jZ/4k/X/p5/8AsKKKdxNGfL8QCzf8gn/yY/8AsaWHx9hs/wBk5/7ef/saKKfMxWNC3+JCqw/4kYJ/6+f/ALCrg+KG0Y/sIf8AgX/9hRRSbZSQ5Pil66Fn/t7/APsKH+KA7aCB/wBvf/2FFFRcdhYvikF/5gIP/b3/APYVKvxW2n/kAf8Ak3/9hRRSuJlmD4tL1/4R0f8AgZ/9hVyL4w7P+ZcB/wC3z/7CiiriIv23xtKLj/hGQeP+f7/7XVj/AIXefl/4pkf+B3/2uiiqcnYaSIb741+YpX/hGQP+37/7XXHeI/id9rkDf2Js/wC3rP8A7JRRWVRX3NVoYzfEL/qD/wDkz/8AY00fEI/9Aj/yZ/8AsaKK4pQibRbF/wCFgk/8wn/yY/8AsaUfEA/9An/yY/8AsaKKSpx7D5mcX4t8R/btae4+x+XlFG3zc9B64rI/tg/8+/8A4/8A/Woorrpr3EYT3FGsf9O//j//ANal/tj/AKd//H//AK1FFUSA1f8A6d//AB//AOtQdX/6d/8Ax/8A+tRRQADV/wDp3/8AH/8A61B1f/p3/wDH/wD61FFAANX/AOnf/wAf/wDrUHV/+ncf99//AFqKKAAav/07/wDj/wD9ag6v/wBO4/77/wDrUUUAINX5/wCPf/x//wCtSnV/+ncf99//AFqKKAE/tg/8+/8A4/8A/Wqvf6l50IXyduGz972PtRRQI//Z"/>
          <p:cNvSpPr>
            <a:spLocks noChangeAspect="1" noChangeArrowheads="1"/>
          </p:cNvSpPr>
          <p:nvPr/>
        </p:nvSpPr>
        <p:spPr bwMode="auto">
          <a:xfrm>
            <a:off x="21272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2" name="Ovaal 1">
            <a:extLst>
              <a:ext uri="{FF2B5EF4-FFF2-40B4-BE49-F238E27FC236}">
                <a16:creationId xmlns:a16="http://schemas.microsoft.com/office/drawing/2014/main" id="{C760F084-3622-415C-A88D-D9543E9A0B15}"/>
              </a:ext>
            </a:extLst>
          </p:cNvPr>
          <p:cNvSpPr/>
          <p:nvPr/>
        </p:nvSpPr>
        <p:spPr>
          <a:xfrm>
            <a:off x="1549397" y="4854441"/>
            <a:ext cx="289249" cy="2880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60CBA0A8-ECD5-4647-BE51-483625076825}"/>
              </a:ext>
            </a:extLst>
          </p:cNvPr>
          <p:cNvCxnSpPr>
            <a:cxnSpLocks/>
          </p:cNvCxnSpPr>
          <p:nvPr/>
        </p:nvCxnSpPr>
        <p:spPr>
          <a:xfrm>
            <a:off x="2220799" y="5659948"/>
            <a:ext cx="516626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">
            <a:extLst>
              <a:ext uri="{FF2B5EF4-FFF2-40B4-BE49-F238E27FC236}">
                <a16:creationId xmlns:a16="http://schemas.microsoft.com/office/drawing/2014/main" id="{5AB035A3-A2F1-4A08-8E30-6BFEFA795D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70"/>
          <a:stretch/>
        </p:blipFill>
        <p:spPr>
          <a:xfrm>
            <a:off x="7387060" y="1641721"/>
            <a:ext cx="4478044" cy="4787732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shade val="85000"/>
            </a:srgbClr>
          </a:solidFill>
          <a:ln w="762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14" name="Rechte verbindingslijn 13">
            <a:extLst>
              <a:ext uri="{FF2B5EF4-FFF2-40B4-BE49-F238E27FC236}">
                <a16:creationId xmlns:a16="http://schemas.microsoft.com/office/drawing/2014/main" id="{F47AB6FB-F8AA-4C76-9439-9A4DB45F1A22}"/>
              </a:ext>
            </a:extLst>
          </p:cNvPr>
          <p:cNvCxnSpPr>
            <a:cxnSpLocks/>
            <a:stCxn id="2" idx="5"/>
          </p:cNvCxnSpPr>
          <p:nvPr/>
        </p:nvCxnSpPr>
        <p:spPr>
          <a:xfrm>
            <a:off x="1796286" y="5100264"/>
            <a:ext cx="424513" cy="55968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kstvak 2">
            <a:extLst>
              <a:ext uri="{FF2B5EF4-FFF2-40B4-BE49-F238E27FC236}">
                <a16:creationId xmlns:a16="http://schemas.microsoft.com/office/drawing/2014/main" id="{31964AB8-B64B-4675-ADBE-0D0939069F5E}"/>
              </a:ext>
            </a:extLst>
          </p:cNvPr>
          <p:cNvSpPr txBox="1"/>
          <p:nvPr/>
        </p:nvSpPr>
        <p:spPr>
          <a:xfrm>
            <a:off x="2111515" y="5604355"/>
            <a:ext cx="46627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000" b="1" dirty="0">
                <a:solidFill>
                  <a:schemeClr val="bg1"/>
                </a:solidFill>
                <a:latin typeface="Open Sans" panose="020B0606030504020204"/>
                <a:ea typeface="Verdana" panose="020B0604030504040204" pitchFamily="34" charset="0"/>
              </a:rPr>
              <a:t>120 </a:t>
            </a:r>
            <a:r>
              <a:rPr lang="nl-NL" sz="2000" b="1" dirty="0" err="1">
                <a:solidFill>
                  <a:schemeClr val="bg1"/>
                </a:solidFill>
                <a:latin typeface="Open Sans" panose="020B0606030504020204"/>
                <a:ea typeface="Verdana" panose="020B0604030504040204" pitchFamily="34" charset="0"/>
              </a:rPr>
              <a:t>houses</a:t>
            </a:r>
            <a:r>
              <a:rPr lang="nl-NL" sz="2000" b="1" dirty="0">
                <a:solidFill>
                  <a:schemeClr val="bg1"/>
                </a:solidFill>
                <a:latin typeface="Open Sans" panose="020B0606030504020204"/>
                <a:ea typeface="Verdana" panose="020B0604030504040204" pitchFamily="34" charset="0"/>
              </a:rPr>
              <a:t> </a:t>
            </a:r>
            <a:r>
              <a:rPr lang="nl-NL" sz="2000" b="1" dirty="0" err="1">
                <a:solidFill>
                  <a:schemeClr val="bg1"/>
                </a:solidFill>
                <a:latin typeface="Open Sans" panose="020B0606030504020204"/>
                <a:ea typeface="Verdana" panose="020B0604030504040204" pitchFamily="34" charset="0"/>
              </a:rPr>
              <a:t>located</a:t>
            </a:r>
            <a:r>
              <a:rPr lang="nl-NL" sz="2000" b="1" dirty="0">
                <a:solidFill>
                  <a:schemeClr val="bg1"/>
                </a:solidFill>
                <a:latin typeface="Open Sans" panose="020B0606030504020204"/>
                <a:ea typeface="Verdana" panose="020B0604030504040204" pitchFamily="34" charset="0"/>
              </a:rPr>
              <a:t> in Zoetermeer</a:t>
            </a:r>
          </a:p>
        </p:txBody>
      </p:sp>
    </p:spTree>
    <p:extLst>
      <p:ext uri="{BB962C8B-B14F-4D97-AF65-F5344CB8AC3E}">
        <p14:creationId xmlns:p14="http://schemas.microsoft.com/office/powerpoint/2010/main" val="643132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F4A04-ACA8-450D-B04B-52180FDA8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Open Sans" panose="020B0606030504020204"/>
              </a:rPr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79B2A-322F-4B70-89F6-B5BD51F3D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nl-NL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What</a:t>
            </a:r>
            <a:r>
              <a:rPr lang="nl-NL" sz="2000" dirty="0">
                <a:latin typeface="Verdana" panose="020B0604030504040204" pitchFamily="34" charset="0"/>
                <a:ea typeface="Verdana" panose="020B0604030504040204" pitchFamily="34" charset="0"/>
              </a:rPr>
              <a:t> is a </a:t>
            </a:r>
            <a:r>
              <a:rPr lang="nl-NL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suitable</a:t>
            </a:r>
            <a:r>
              <a:rPr lang="nl-NL" sz="2000" dirty="0">
                <a:latin typeface="Verdana" panose="020B0604030504040204" pitchFamily="34" charset="0"/>
                <a:ea typeface="Verdana" panose="020B0604030504040204" pitchFamily="34" charset="0"/>
              </a:rPr>
              <a:t> machine </a:t>
            </a:r>
            <a:r>
              <a:rPr lang="nl-NL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learning</a:t>
            </a:r>
            <a:r>
              <a:rPr lang="nl-NL" sz="2000" dirty="0">
                <a:latin typeface="Verdana" panose="020B0604030504040204" pitchFamily="34" charset="0"/>
                <a:ea typeface="Verdana" panose="020B0604030504040204" pitchFamily="34" charset="0"/>
              </a:rPr>
              <a:t> model </a:t>
            </a:r>
            <a:r>
              <a:rPr lang="nl-NL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to</a:t>
            </a:r>
            <a:r>
              <a:rPr lang="nl-NL" sz="20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nl-NL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predict</a:t>
            </a:r>
            <a:r>
              <a:rPr lang="nl-NL" sz="2000" dirty="0">
                <a:latin typeface="Verdana" panose="020B0604030504040204" pitchFamily="34" charset="0"/>
                <a:ea typeface="Verdana" panose="020B0604030504040204" pitchFamily="34" charset="0"/>
              </a:rPr>
              <a:t> energy </a:t>
            </a:r>
            <a:r>
              <a:rPr lang="nl-NL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use</a:t>
            </a:r>
            <a:r>
              <a:rPr lang="nl-NL" sz="2000" dirty="0">
                <a:latin typeface="Verdana" panose="020B0604030504040204" pitchFamily="34" charset="0"/>
                <a:ea typeface="Verdana" panose="020B0604030504040204" pitchFamily="34" charset="0"/>
              </a:rPr>
              <a:t> &amp; </a:t>
            </a:r>
            <a:r>
              <a:rPr lang="nl-NL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production</a:t>
            </a:r>
            <a:r>
              <a:rPr lang="nl-NL" sz="2000" dirty="0">
                <a:latin typeface="Verdana" panose="020B0604030504040204" pitchFamily="34" charset="0"/>
                <a:ea typeface="Verdana" panose="020B0604030504040204" pitchFamily="34" charset="0"/>
              </a:rPr>
              <a:t> of a “zero at </a:t>
            </a:r>
            <a:r>
              <a:rPr lang="nl-NL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the</a:t>
            </a:r>
            <a:r>
              <a:rPr lang="nl-NL" sz="2000" dirty="0">
                <a:latin typeface="Verdana" panose="020B0604030504040204" pitchFamily="34" charset="0"/>
                <a:ea typeface="Verdana" panose="020B0604030504040204" pitchFamily="34" charset="0"/>
              </a:rPr>
              <a:t> meter” </a:t>
            </a:r>
            <a:r>
              <a:rPr lang="nl-NL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residential</a:t>
            </a:r>
            <a:r>
              <a:rPr lang="nl-NL" sz="2000" dirty="0">
                <a:latin typeface="Verdana" panose="020B0604030504040204" pitchFamily="34" charset="0"/>
                <a:ea typeface="Verdana" panose="020B0604030504040204" pitchFamily="34" charset="0"/>
              </a:rPr>
              <a:t> house, </a:t>
            </a:r>
            <a:r>
              <a:rPr lang="nl-NL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one</a:t>
            </a:r>
            <a:r>
              <a:rPr lang="nl-NL" sz="20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nl-NL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day</a:t>
            </a:r>
            <a:r>
              <a:rPr lang="nl-NL" sz="2000" dirty="0">
                <a:latin typeface="Verdana" panose="020B0604030504040204" pitchFamily="34" charset="0"/>
                <a:ea typeface="Verdana" panose="020B0604030504040204" pitchFamily="34" charset="0"/>
              </a:rPr>
              <a:t> in advance </a:t>
            </a:r>
            <a:r>
              <a:rPr lang="nl-NL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with</a:t>
            </a:r>
            <a:r>
              <a:rPr lang="nl-NL" sz="2000" dirty="0">
                <a:latin typeface="Verdana" panose="020B0604030504040204" pitchFamily="34" charset="0"/>
                <a:ea typeface="Verdana" panose="020B0604030504040204" pitchFamily="34" charset="0"/>
              </a:rPr>
              <a:t> (</a:t>
            </a:r>
            <a:r>
              <a:rPr lang="nl-NL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if</a:t>
            </a:r>
            <a:r>
              <a:rPr lang="nl-NL" sz="20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nl-NL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possible</a:t>
            </a:r>
            <a:r>
              <a:rPr lang="nl-NL" sz="2000" dirty="0">
                <a:latin typeface="Verdana" panose="020B0604030504040204" pitchFamily="34" charset="0"/>
                <a:ea typeface="Verdana" panose="020B0604030504040204" pitchFamily="34" charset="0"/>
              </a:rPr>
              <a:t>) </a:t>
            </a:r>
            <a:r>
              <a:rPr lang="nl-NL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an</a:t>
            </a:r>
            <a:r>
              <a:rPr lang="nl-NL" sz="20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nl-NL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hourly</a:t>
            </a:r>
            <a:r>
              <a:rPr lang="nl-NL" sz="20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nl-NL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resolution</a:t>
            </a:r>
            <a:r>
              <a:rPr lang="nl-NL" sz="2000" dirty="0">
                <a:latin typeface="Verdana" panose="020B0604030504040204" pitchFamily="34" charset="0"/>
                <a:ea typeface="Verdana" panose="020B0604030504040204" pitchFamily="34" charset="0"/>
              </a:rPr>
              <a:t>?</a:t>
            </a:r>
          </a:p>
          <a:p>
            <a:pPr marL="0" indent="0">
              <a:buNone/>
            </a:pPr>
            <a:endParaRPr lang="nl-NL"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indent="0">
              <a:buNone/>
            </a:pPr>
            <a:r>
              <a:rPr lang="nl-NL" sz="2000" dirty="0">
                <a:latin typeface="Verdana" panose="020B0604030504040204" pitchFamily="34" charset="0"/>
                <a:ea typeface="Verdana" panose="020B0604030504040204" pitchFamily="34" charset="0"/>
              </a:rPr>
              <a:t/>
            </a:r>
            <a:br>
              <a:rPr lang="nl-NL" sz="2000" dirty="0">
                <a:latin typeface="Verdana" panose="020B0604030504040204" pitchFamily="34" charset="0"/>
                <a:ea typeface="Verdana" panose="020B0604030504040204" pitchFamily="34" charset="0"/>
              </a:rPr>
            </a:br>
            <a:endParaRPr lang="nl-NL" sz="2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F6E40-67C8-4C1A-8A42-0B97378FF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5920" y="5568502"/>
            <a:ext cx="2926080" cy="1397039"/>
          </a:xfrm>
        </p:spPr>
        <p:txBody>
          <a:bodyPr/>
          <a:lstStyle/>
          <a:p>
            <a:fld id="{B2DC25EE-239B-4C5F-AAD1-255A7D5F1EE2}" type="slidenum">
              <a:rPr lang="en-US" smtClean="0">
                <a:solidFill>
                  <a:schemeClr val="accent6">
                    <a:lumMod val="50000"/>
                    <a:alpha val="25000"/>
                  </a:schemeClr>
                </a:solidFill>
                <a:latin typeface="Gill Sans MT" panose="020B0502020104020203" pitchFamily="34" charset="0"/>
              </a:rPr>
              <a:t>3</a:t>
            </a:fld>
            <a:endParaRPr lang="en-US">
              <a:solidFill>
                <a:schemeClr val="accent6">
                  <a:lumMod val="50000"/>
                  <a:alpha val="25000"/>
                </a:schemeClr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1135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261404" y="542281"/>
            <a:ext cx="3383280" cy="5770595"/>
          </a:xfrm>
        </p:spPr>
        <p:txBody>
          <a:bodyPr anchor="ctr"/>
          <a:lstStyle/>
          <a:p>
            <a:pPr algn="ctr"/>
            <a:r>
              <a:rPr lang="nl-NL" dirty="0" err="1" smtClean="0">
                <a:latin typeface="Open Sans"/>
              </a:rPr>
              <a:t>Models</a:t>
            </a:r>
            <a:r>
              <a:rPr lang="nl-NL" dirty="0" smtClean="0"/>
              <a:t> </a:t>
            </a:r>
            <a:endParaRPr lang="nl-NL" dirty="0"/>
          </a:p>
        </p:txBody>
      </p:sp>
      <p:graphicFrame>
        <p:nvGraphicFramePr>
          <p:cNvPr id="6" name="Tijdelijke aanduiding voor inhoud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29380809"/>
              </p:ext>
            </p:extLst>
          </p:nvPr>
        </p:nvGraphicFramePr>
        <p:xfrm>
          <a:off x="61546" y="51157"/>
          <a:ext cx="7526216" cy="6806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2326">
                  <a:extLst>
                    <a:ext uri="{9D8B030D-6E8A-4147-A177-3AD203B41FA5}">
                      <a16:colId xmlns:a16="http://schemas.microsoft.com/office/drawing/2014/main" val="1002612642"/>
                    </a:ext>
                  </a:extLst>
                </a:gridCol>
                <a:gridCol w="6093890">
                  <a:extLst>
                    <a:ext uri="{9D8B030D-6E8A-4147-A177-3AD203B41FA5}">
                      <a16:colId xmlns:a16="http://schemas.microsoft.com/office/drawing/2014/main" val="3230087111"/>
                    </a:ext>
                  </a:extLst>
                </a:gridCol>
              </a:tblGrid>
              <a:tr h="391467">
                <a:tc>
                  <a:txBody>
                    <a:bodyPr/>
                    <a:lstStyle/>
                    <a:p>
                      <a:pPr algn="ctr"/>
                      <a:r>
                        <a:rPr lang="nl-NL" smtClean="0">
                          <a:solidFill>
                            <a:schemeClr val="bg1"/>
                          </a:solidFill>
                          <a:latin typeface="Open Sans" panose="020B0606030504020204"/>
                        </a:rPr>
                        <a:t>Model</a:t>
                      </a:r>
                      <a:endParaRPr lang="nl-NL">
                        <a:solidFill>
                          <a:schemeClr val="bg1"/>
                        </a:solidFill>
                        <a:latin typeface="Open Sans" panose="020B0606030504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dirty="0" err="1" smtClean="0">
                          <a:solidFill>
                            <a:schemeClr val="bg1"/>
                          </a:solidFill>
                          <a:latin typeface="Open Sans" panose="020B0606030504020204"/>
                        </a:rPr>
                        <a:t>Description</a:t>
                      </a:r>
                      <a:endParaRPr lang="nl-NL" dirty="0">
                        <a:solidFill>
                          <a:schemeClr val="bg1"/>
                        </a:solidFill>
                        <a:latin typeface="Open Sans" panose="020B0606030504020204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4788874"/>
                  </a:ext>
                </a:extLst>
              </a:tr>
              <a:tr h="1472242">
                <a:tc>
                  <a:txBody>
                    <a:bodyPr/>
                    <a:lstStyle/>
                    <a:p>
                      <a:pPr algn="ctr"/>
                      <a:r>
                        <a:rPr lang="nl-NL" sz="1800" kern="120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MVLR</a:t>
                      </a:r>
                      <a:endParaRPr lang="nl-NL" sz="1800" kern="1200">
                        <a:solidFill>
                          <a:schemeClr val="accent1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(Multi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Variate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Linear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Regression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)</a:t>
                      </a:r>
                    </a:p>
                    <a:p>
                      <a:pPr algn="l"/>
                      <a:endParaRPr lang="nl-NL" sz="1600" baseline="0" dirty="0" smtClean="0">
                        <a:solidFill>
                          <a:schemeClr val="accent1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  <a:p>
                      <a:pPr algn="just"/>
                      <a:r>
                        <a:rPr lang="nl-NL" sz="160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One</a:t>
                      </a:r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of </a:t>
                      </a:r>
                      <a:r>
                        <a:rPr lang="nl-NL" sz="160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the</a:t>
                      </a:r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more simpeler </a:t>
                      </a:r>
                      <a:r>
                        <a:rPr lang="nl-NL" sz="160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models</a:t>
                      </a:r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</a:t>
                      </a:r>
                      <a:r>
                        <a:rPr lang="nl-NL" sz="160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that</a:t>
                      </a:r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</a:t>
                      </a:r>
                      <a:r>
                        <a:rPr lang="nl-NL" sz="160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makes</a:t>
                      </a:r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a </a:t>
                      </a:r>
                      <a:r>
                        <a:rPr lang="nl-NL" sz="160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regression</a:t>
                      </a:r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over </a:t>
                      </a:r>
                      <a:r>
                        <a:rPr lang="nl-NL" sz="160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the</a:t>
                      </a:r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data in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multiple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dimensions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. </a:t>
                      </a:r>
                      <a:endParaRPr lang="nl-NL" sz="1600" dirty="0">
                        <a:solidFill>
                          <a:schemeClr val="accent1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4638366"/>
                  </a:ext>
                </a:extLst>
              </a:tr>
              <a:tr h="1538029">
                <a:tc>
                  <a:txBody>
                    <a:bodyPr/>
                    <a:lstStyle/>
                    <a:p>
                      <a:pPr algn="ctr"/>
                      <a:r>
                        <a:rPr lang="nl-NL" sz="1800" kern="120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SVR</a:t>
                      </a:r>
                      <a:endParaRPr lang="nl-NL" sz="1800" kern="1200">
                        <a:solidFill>
                          <a:schemeClr val="accent1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(Support Vector </a:t>
                      </a:r>
                      <a:r>
                        <a:rPr lang="nl-NL" sz="160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Regression</a:t>
                      </a:r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)</a:t>
                      </a:r>
                    </a:p>
                    <a:p>
                      <a:pPr algn="ctr"/>
                      <a:endParaRPr lang="nl-NL" sz="1600" dirty="0" smtClean="0">
                        <a:solidFill>
                          <a:schemeClr val="accent1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  <a:p>
                      <a:pPr algn="just"/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 </a:t>
                      </a:r>
                      <a:r>
                        <a:rPr lang="nl-NL" sz="160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regression</a:t>
                      </a:r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model </a:t>
                      </a:r>
                      <a:r>
                        <a:rPr lang="nl-NL" sz="160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based</a:t>
                      </a:r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on </a:t>
                      </a:r>
                      <a:r>
                        <a:rPr lang="nl-NL" sz="160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the</a:t>
                      </a:r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SVM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-model: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outliers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are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detected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and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neglected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by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the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model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automatically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. (black box)</a:t>
                      </a:r>
                      <a:endParaRPr lang="nl-NL" sz="1600" dirty="0" smtClean="0">
                        <a:solidFill>
                          <a:schemeClr val="accent1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  <a:p>
                      <a:pPr algn="ctr"/>
                      <a:endParaRPr lang="nl-NL" sz="1600" dirty="0">
                        <a:solidFill>
                          <a:schemeClr val="accent1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44049"/>
                  </a:ext>
                </a:extLst>
              </a:tr>
              <a:tr h="1590334">
                <a:tc>
                  <a:txBody>
                    <a:bodyPr/>
                    <a:lstStyle/>
                    <a:p>
                      <a:pPr algn="ctr"/>
                      <a:r>
                        <a:rPr lang="nl-NL" sz="1800" kern="120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MLP</a:t>
                      </a:r>
                      <a:endParaRPr lang="nl-NL" sz="1800" kern="1200">
                        <a:solidFill>
                          <a:schemeClr val="accent1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(Multi </a:t>
                      </a:r>
                      <a:r>
                        <a:rPr lang="nl-NL" sz="160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Layer</a:t>
                      </a:r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</a:t>
                      </a:r>
                      <a:r>
                        <a:rPr lang="nl-NL" sz="160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Perceptron</a:t>
                      </a:r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)</a:t>
                      </a:r>
                    </a:p>
                    <a:p>
                      <a:pPr algn="ctr"/>
                      <a:endParaRPr lang="nl-NL" sz="1600" dirty="0" smtClean="0">
                        <a:solidFill>
                          <a:schemeClr val="accent1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  <a:p>
                      <a:pPr algn="just"/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The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most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fundamental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form of NN (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Neural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Network)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where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multiple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linear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layers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feed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into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eachother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to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create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a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neural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-like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structure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. </a:t>
                      </a:r>
                      <a:endParaRPr lang="nl-NL" sz="1600" dirty="0">
                        <a:solidFill>
                          <a:schemeClr val="accent1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375452"/>
                  </a:ext>
                </a:extLst>
              </a:tr>
              <a:tr h="1779289">
                <a:tc>
                  <a:txBody>
                    <a:bodyPr/>
                    <a:lstStyle/>
                    <a:p>
                      <a:pPr algn="ctr"/>
                      <a:r>
                        <a:rPr lang="nl-NL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LSTM</a:t>
                      </a:r>
                      <a:endParaRPr lang="nl-NL">
                        <a:solidFill>
                          <a:schemeClr val="accent1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(Long Short Term Memory)</a:t>
                      </a:r>
                    </a:p>
                    <a:p>
                      <a:pPr algn="ctr"/>
                      <a:endParaRPr lang="nl-NL" sz="1600" dirty="0" smtClean="0">
                        <a:solidFill>
                          <a:schemeClr val="accent1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  <a:p>
                      <a:pPr algn="just"/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 more </a:t>
                      </a:r>
                      <a:r>
                        <a:rPr lang="nl-NL" sz="160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advanced</a:t>
                      </a:r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form of RNN (</a:t>
                      </a:r>
                      <a:r>
                        <a:rPr lang="nl-NL" sz="160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Recurrent</a:t>
                      </a:r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</a:t>
                      </a:r>
                      <a:r>
                        <a:rPr lang="nl-NL" sz="160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Neural</a:t>
                      </a:r>
                      <a:r>
                        <a:rPr lang="nl-NL" sz="160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Network)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where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data is first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transferred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through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1 or more LSTM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layers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which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are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capable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of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remembering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&amp;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forgetting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information,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before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going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through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a traditional set of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linear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</a:t>
                      </a:r>
                      <a:r>
                        <a:rPr lang="nl-NL" sz="1600" baseline="0" dirty="0" err="1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layers</a:t>
                      </a:r>
                      <a:r>
                        <a:rPr lang="nl-NL" sz="1600" baseline="0" dirty="0" smtClean="0">
                          <a:solidFill>
                            <a:schemeClr val="accent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 </a:t>
                      </a:r>
                      <a:endParaRPr lang="nl-NL" sz="1600" dirty="0">
                        <a:solidFill>
                          <a:schemeClr val="accent1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7584991"/>
                  </a:ext>
                </a:extLst>
              </a:tr>
            </a:tbl>
          </a:graphicData>
        </a:graphic>
      </p:graphicFrame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>
          <a:xfrm>
            <a:off x="9265920" y="5688091"/>
            <a:ext cx="2926080" cy="1397039"/>
          </a:xfrm>
        </p:spPr>
        <p:txBody>
          <a:bodyPr/>
          <a:lstStyle/>
          <a:p>
            <a:fld id="{B2DC25EE-239B-4C5F-AAD1-255A7D5F1E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4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2">
            <a:extLst>
              <a:ext uri="{FF2B5EF4-FFF2-40B4-BE49-F238E27FC236}">
                <a16:creationId xmlns:a16="http://schemas.microsoft.com/office/drawing/2014/main" id="{07CEFFDD-605F-41E2-8017-6484074C5CA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992" y="0"/>
            <a:ext cx="4636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173212" y="499533"/>
            <a:ext cx="3401568" cy="19202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Energy </a:t>
            </a:r>
            <a:r>
              <a:rPr lang="en-US" smtClean="0"/>
              <a:t>Production</a:t>
            </a:r>
            <a:endParaRPr lang="en-US"/>
          </a:p>
        </p:txBody>
      </p:sp>
      <p:pic>
        <p:nvPicPr>
          <p:cNvPr id="8" name="Content Placeholder 7" descr="Chart, histogram&#10;&#10;Description automatically generated">
            <a:extLst>
              <a:ext uri="{FF2B5EF4-FFF2-40B4-BE49-F238E27FC236}">
                <a16:creationId xmlns:a16="http://schemas.microsoft.com/office/drawing/2014/main" id="{B94B49AD-D768-44EE-9720-5AE76A0C06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0715" y="863725"/>
            <a:ext cx="8793927" cy="4111162"/>
          </a:xfrm>
          <a:prstGeom prst="rect">
            <a:avLst/>
          </a:prstGeom>
        </p:spPr>
      </p:pic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173212" y="2419773"/>
            <a:ext cx="3401568" cy="335809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85000"/>
              </a:lnSpc>
              <a:buFont typeface="Arial" pitchFamily="34" charset="0"/>
              <a:buChar char=" "/>
            </a:pPr>
            <a:r>
              <a:rPr lang="en-US">
                <a:solidFill>
                  <a:srgbClr val="FFFFFF"/>
                </a:solidFill>
              </a:rPr>
              <a:t>Machine </a:t>
            </a:r>
            <a:r>
              <a:rPr lang="en-US" smtClean="0">
                <a:solidFill>
                  <a:srgbClr val="FFFFFF"/>
                </a:solidFill>
              </a:rPr>
              <a:t>Learning</a:t>
            </a:r>
            <a:endParaRPr lang="en-US">
              <a:solidFill>
                <a:srgbClr val="FFFFFF"/>
              </a:solidFill>
            </a:endParaRPr>
          </a:p>
          <a:p>
            <a:pPr>
              <a:lnSpc>
                <a:spcPct val="85000"/>
              </a:lnSpc>
              <a:buFont typeface="Arial" pitchFamily="34" charset="0"/>
              <a:buChar char=" "/>
            </a:pPr>
            <a:r>
              <a:rPr lang="en-US" smtClean="0">
                <a:solidFill>
                  <a:srgbClr val="FFFFFF"/>
                </a:solidFill>
              </a:rPr>
              <a:t>MVLR</a:t>
            </a:r>
            <a:r>
              <a:rPr lang="en-US">
                <a:solidFill>
                  <a:srgbClr val="FFFFFF"/>
                </a:solidFill>
              </a:rPr>
              <a:t>, </a:t>
            </a:r>
            <a:r>
              <a:rPr lang="en-US" smtClean="0">
                <a:solidFill>
                  <a:srgbClr val="FFFFFF"/>
                </a:solidFill>
              </a:rPr>
              <a:t>SVR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>
          <a:xfrm>
            <a:off x="8763926" y="5876412"/>
            <a:ext cx="2926080" cy="139703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B2DC25EE-239B-4C5F-AAD1-255A7D5F1EE2}" type="slidenum">
              <a:rPr lang="en-US" sz="9500" smtClean="0">
                <a:solidFill>
                  <a:srgbClr val="FFFFFF">
                    <a:alpha val="25000"/>
                  </a:srgbClr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en-US" sz="9500">
              <a:solidFill>
                <a:srgbClr val="FFFFFF">
                  <a:alpha val="2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6553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Open Sans" panose="020B0606030504020204"/>
              </a:rPr>
              <a:t>Energy </a:t>
            </a:r>
            <a:r>
              <a:rPr lang="nl-NL" dirty="0" err="1">
                <a:latin typeface="Open Sans" panose="020B0606030504020204"/>
              </a:rPr>
              <a:t>Production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nl-NL" dirty="0" err="1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Neural</a:t>
            </a:r>
            <a:r>
              <a:rPr lang="nl-NL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Networks</a:t>
            </a:r>
          </a:p>
          <a:p>
            <a:r>
              <a:rPr lang="nl-NL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LSTM, MLP</a:t>
            </a:r>
          </a:p>
          <a:p>
            <a:endParaRPr lang="nl-NL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>
          <a:xfrm>
            <a:off x="9265920" y="5688091"/>
            <a:ext cx="2926080" cy="1397039"/>
          </a:xfrm>
        </p:spPr>
        <p:txBody>
          <a:bodyPr/>
          <a:lstStyle/>
          <a:p>
            <a:fld id="{B2DC25EE-239B-4C5F-AAD1-255A7D5F1EE2}" type="slidenum">
              <a:rPr lang="en-US" smtClean="0"/>
              <a:t>6</a:t>
            </a:fld>
            <a:endParaRPr lang="en-US" dirty="0"/>
          </a:p>
        </p:txBody>
      </p:sp>
      <p:pic>
        <p:nvPicPr>
          <p:cNvPr id="6" name="Content Placeholder 5" descr="Chart, histogram&#10;&#10;Description automatically generated">
            <a:extLst>
              <a:ext uri="{FF2B5EF4-FFF2-40B4-BE49-F238E27FC236}">
                <a16:creationId xmlns:a16="http://schemas.microsoft.com/office/drawing/2014/main" id="{00FC04C1-E2AC-4C18-9B35-D46AF17962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6226" y="885825"/>
            <a:ext cx="8817432" cy="4114800"/>
          </a:xfrm>
        </p:spPr>
      </p:pic>
    </p:spTree>
    <p:extLst>
      <p:ext uri="{BB962C8B-B14F-4D97-AF65-F5344CB8AC3E}">
        <p14:creationId xmlns:p14="http://schemas.microsoft.com/office/powerpoint/2010/main" val="1805846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413098" cy="1920240"/>
          </a:xfrm>
        </p:spPr>
        <p:txBody>
          <a:bodyPr/>
          <a:lstStyle/>
          <a:p>
            <a:r>
              <a:rPr lang="nl-NL" dirty="0">
                <a:latin typeface="Open Sans" panose="020B0606030504020204"/>
              </a:rPr>
              <a:t>Energy </a:t>
            </a:r>
            <a:r>
              <a:rPr lang="nl-NL" dirty="0" err="1">
                <a:latin typeface="Open Sans" panose="020B0606030504020204"/>
              </a:rPr>
              <a:t>Consumption</a:t>
            </a:r>
            <a:endParaRPr lang="nl-NL" dirty="0">
              <a:latin typeface="Open Sans" panose="020B0606030504020204"/>
            </a:endParaRPr>
          </a:p>
        </p:txBody>
      </p:sp>
      <p:pic>
        <p:nvPicPr>
          <p:cNvPr id="7" name="Content Placeholder 6" descr="Chart, histogram&#10;&#10;Description automatically generated">
            <a:extLst>
              <a:ext uri="{FF2B5EF4-FFF2-40B4-BE49-F238E27FC236}">
                <a16:creationId xmlns:a16="http://schemas.microsoft.com/office/drawing/2014/main" id="{05DF6820-CF5D-4AB9-8FA5-87CC94C545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7270" y="695326"/>
            <a:ext cx="9254045" cy="4318552"/>
          </a:xfrm>
        </p:spPr>
      </p:pic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nl-NL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Machine </a:t>
            </a:r>
            <a:r>
              <a:rPr lang="nl-NL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Learning</a:t>
            </a:r>
          </a:p>
          <a:p>
            <a:r>
              <a:rPr lang="nl-NL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MVLR, SVR</a:t>
            </a:r>
          </a:p>
          <a:p>
            <a:endParaRPr lang="nl-NL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>
          <a:xfrm>
            <a:off x="9265920" y="5787512"/>
            <a:ext cx="2926080" cy="1397039"/>
          </a:xfrm>
        </p:spPr>
        <p:txBody>
          <a:bodyPr/>
          <a:lstStyle/>
          <a:p>
            <a:fld id="{B2DC25EE-239B-4C5F-AAD1-255A7D5F1EE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381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Open Sans" panose="020B0606030504020204"/>
              </a:rPr>
              <a:t>Energy </a:t>
            </a:r>
            <a:r>
              <a:rPr lang="nl-NL" dirty="0" err="1">
                <a:latin typeface="Open Sans" panose="020B0606030504020204"/>
              </a:rPr>
              <a:t>Consumption</a:t>
            </a:r>
            <a:endParaRPr lang="nl-NL" dirty="0"/>
          </a:p>
        </p:txBody>
      </p:sp>
      <p:pic>
        <p:nvPicPr>
          <p:cNvPr id="7" name="Content Placeholder 6" descr="Chart&#10;&#10;Description automatically generated">
            <a:extLst>
              <a:ext uri="{FF2B5EF4-FFF2-40B4-BE49-F238E27FC236}">
                <a16:creationId xmlns:a16="http://schemas.microsoft.com/office/drawing/2014/main" id="{8DD7E945-D25F-40AD-8B4D-107C1A325C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4375" y="619127"/>
            <a:ext cx="9248776" cy="4316094"/>
          </a:xfrm>
        </p:spPr>
      </p:pic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nl-NL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Neural</a:t>
            </a:r>
            <a:r>
              <a:rPr lang="nl-NL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Networks</a:t>
            </a:r>
          </a:p>
          <a:p>
            <a:r>
              <a:rPr lang="nl-NL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LSTM, MLP</a:t>
            </a:r>
            <a:endParaRPr lang="nl-NL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>
          <a:xfrm>
            <a:off x="9265920" y="5688091"/>
            <a:ext cx="2926080" cy="1397039"/>
          </a:xfrm>
        </p:spPr>
        <p:txBody>
          <a:bodyPr/>
          <a:lstStyle/>
          <a:p>
            <a:fld id="{B2DC25EE-239B-4C5F-AAD1-255A7D5F1EE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434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9810496" cy="1236133"/>
          </a:xfrm>
        </p:spPr>
        <p:txBody>
          <a:bodyPr/>
          <a:lstStyle/>
          <a:p>
            <a:r>
              <a:rPr lang="nl-NL" dirty="0" err="1"/>
              <a:t>Conclusion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The LSTM model </a:t>
            </a:r>
            <a:r>
              <a:rPr lang="nl-NL" dirty="0" err="1"/>
              <a:t>works</a:t>
            </a:r>
            <a:r>
              <a:rPr lang="nl-NL" dirty="0"/>
              <a:t> best on </a:t>
            </a:r>
            <a:r>
              <a:rPr lang="nl-NL" dirty="0" err="1"/>
              <a:t>both</a:t>
            </a:r>
            <a:r>
              <a:rPr lang="nl-NL" dirty="0"/>
              <a:t> </a:t>
            </a:r>
            <a:r>
              <a:rPr lang="nl-NL" dirty="0" err="1"/>
              <a:t>predicting</a:t>
            </a:r>
            <a:r>
              <a:rPr lang="nl-NL" dirty="0"/>
              <a:t> </a:t>
            </a:r>
            <a:r>
              <a:rPr lang="nl-NL" dirty="0" err="1"/>
              <a:t>consumption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production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 err="1"/>
              <a:t>This</a:t>
            </a:r>
            <a:r>
              <a:rPr lang="nl-NL" dirty="0"/>
              <a:t> is </a:t>
            </a:r>
            <a:r>
              <a:rPr lang="nl-NL" dirty="0" err="1"/>
              <a:t>due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it’s</a:t>
            </a:r>
            <a:r>
              <a:rPr lang="nl-NL" dirty="0"/>
              <a:t> </a:t>
            </a:r>
            <a:r>
              <a:rPr lang="nl-NL" dirty="0" err="1"/>
              <a:t>remembering</a:t>
            </a:r>
            <a:r>
              <a:rPr lang="nl-NL" dirty="0"/>
              <a:t> </a:t>
            </a:r>
            <a:r>
              <a:rPr lang="nl-NL" dirty="0" err="1"/>
              <a:t>capabilities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 err="1"/>
              <a:t>However</a:t>
            </a:r>
            <a:r>
              <a:rPr lang="nl-NL" dirty="0"/>
              <a:t>, </a:t>
            </a:r>
            <a:r>
              <a:rPr lang="nl-NL" dirty="0" err="1"/>
              <a:t>there</a:t>
            </a:r>
            <a:r>
              <a:rPr lang="nl-NL" dirty="0"/>
              <a:t> is </a:t>
            </a:r>
            <a:r>
              <a:rPr lang="nl-NL" dirty="0" err="1"/>
              <a:t>still</a:t>
            </a:r>
            <a:r>
              <a:rPr lang="nl-NL" dirty="0"/>
              <a:t> room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improvements</a:t>
            </a:r>
            <a:r>
              <a:rPr lang="nl-NL" dirty="0"/>
              <a:t>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>
          <a:xfrm>
            <a:off x="9265920" y="5698612"/>
            <a:ext cx="2926080" cy="1397039"/>
          </a:xfrm>
        </p:spPr>
        <p:txBody>
          <a:bodyPr/>
          <a:lstStyle/>
          <a:p>
            <a:fld id="{B2DC25EE-239B-4C5F-AAD1-255A7D5F1EE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781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etropolitan">
  <a:themeElements>
    <a:clrScheme name="Blauwgro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lauwgroen">
    <a:dk1>
      <a:sysClr val="windowText" lastClr="000000"/>
    </a:dk1>
    <a:lt1>
      <a:sysClr val="window" lastClr="FFFFFF"/>
    </a:lt1>
    <a:dk2>
      <a:srgbClr val="373545"/>
    </a:dk2>
    <a:lt2>
      <a:srgbClr val="CEDBE6"/>
    </a:lt2>
    <a:accent1>
      <a:srgbClr val="3494BA"/>
    </a:accent1>
    <a:accent2>
      <a:srgbClr val="58B6C0"/>
    </a:accent2>
    <a:accent3>
      <a:srgbClr val="75BDA7"/>
    </a:accent3>
    <a:accent4>
      <a:srgbClr val="7A8C8E"/>
    </a:accent4>
    <a:accent5>
      <a:srgbClr val="84ACB6"/>
    </a:accent5>
    <a:accent6>
      <a:srgbClr val="2683C6"/>
    </a:accent6>
    <a:hlink>
      <a:srgbClr val="6B9F25"/>
    </a:hlink>
    <a:folHlink>
      <a:srgbClr val="9F6715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505DC5FA2CD4D45B9CD42A6B514858C" ma:contentTypeVersion="8" ma:contentTypeDescription="Een nieuw document maken." ma:contentTypeScope="" ma:versionID="57449a41285c1c1ebd3ba66dd30dacb2">
  <xsd:schema xmlns:xsd="http://www.w3.org/2001/XMLSchema" xmlns:xs="http://www.w3.org/2001/XMLSchema" xmlns:p="http://schemas.microsoft.com/office/2006/metadata/properties" xmlns:ns2="af1cbe13-d713-41da-91d7-4caeb8f4af9c" targetNamespace="http://schemas.microsoft.com/office/2006/metadata/properties" ma:root="true" ma:fieldsID="3ad76c5f7ada4da4875558ce333cd8e1" ns2:_="">
    <xsd:import namespace="af1cbe13-d713-41da-91d7-4caeb8f4af9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1cbe13-d713-41da-91d7-4caeb8f4af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363C382-FECD-455D-AF2E-75C751F2192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F687A7E-90E1-4ACC-B626-8BC5BDA8CD95}">
  <ds:schemaRefs>
    <ds:schemaRef ds:uri="af1cbe13-d713-41da-91d7-4caeb8f4af9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D9D9228F-E85F-4722-8348-FBE6A1475171}">
  <ds:schemaRefs>
    <ds:schemaRef ds:uri="http://schemas.microsoft.com/office/2006/documentManagement/types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af1cbe13-d713-41da-91d7-4caeb8f4af9c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312</TotalTime>
  <Words>271</Words>
  <Application>Microsoft Office PowerPoint</Application>
  <PresentationFormat>Breedbeeld</PresentationFormat>
  <Paragraphs>56</Paragraphs>
  <Slides>10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Gill Sans MT</vt:lpstr>
      <vt:lpstr>Open Sans</vt:lpstr>
      <vt:lpstr>Verdana</vt:lpstr>
      <vt:lpstr>Metropolitan</vt:lpstr>
      <vt:lpstr>Team Zero</vt:lpstr>
      <vt:lpstr>PowerPoint-presentatie</vt:lpstr>
      <vt:lpstr>Research Question</vt:lpstr>
      <vt:lpstr>Models </vt:lpstr>
      <vt:lpstr>Energy Production</vt:lpstr>
      <vt:lpstr>Energy Production</vt:lpstr>
      <vt:lpstr>Energy Consumption</vt:lpstr>
      <vt:lpstr>Energy Consumption</vt:lpstr>
      <vt:lpstr>Conclusion</vt:lpstr>
      <vt:lpstr>Remarks, Suggestions,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Zero</dc:title>
  <dc:creator>Duivenvoorden, L. (18005152)</dc:creator>
  <cp:lastModifiedBy>Drunen, C.G. van (18062814)</cp:lastModifiedBy>
  <cp:revision>16</cp:revision>
  <dcterms:created xsi:type="dcterms:W3CDTF">2020-10-25T13:12:23Z</dcterms:created>
  <dcterms:modified xsi:type="dcterms:W3CDTF">2021-01-08T13:14:28Z</dcterms:modified>
</cp:coreProperties>
</file>

<file path=docProps/thumbnail.jpeg>
</file>